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66FF33"/>
    <a:srgbClr val="CC0099"/>
    <a:srgbClr val="FF0066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5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9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0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6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25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871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77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44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9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6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7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864CD-54CD-4BDB-B05D-957ACBC9DE10}" type="datetimeFigureOut">
              <a:rPr lang="en-US" smtClean="0"/>
              <a:t>11/11/2017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83BDC-B1ED-4D2E-B5F6-992D7FEDB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/>
          <p:cNvSpPr/>
          <p:nvPr/>
        </p:nvSpPr>
        <p:spPr>
          <a:xfrm>
            <a:off x="2666775" y="8927190"/>
            <a:ext cx="1652586" cy="27395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/>
          <p:cNvSpPr/>
          <p:nvPr/>
        </p:nvSpPr>
        <p:spPr>
          <a:xfrm>
            <a:off x="3114675" y="8715376"/>
            <a:ext cx="771525" cy="69528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" descr="20160803175114985293000000-o"/>
          <p:cNvSpPr>
            <a:spLocks noChangeArrowheads="1"/>
          </p:cNvSpPr>
          <p:nvPr/>
        </p:nvSpPr>
        <p:spPr bwMode="auto">
          <a:xfrm>
            <a:off x="403225" y="449943"/>
            <a:ext cx="6975475" cy="9154432"/>
          </a:xfrm>
          <a:prstGeom prst="rect">
            <a:avLst/>
          </a:prstGeom>
          <a:noFill/>
          <a:ln w="76200" cmpd="thickThin" algn="ctr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537520"/>
            <a:ext cx="1920240" cy="1280160"/>
          </a:xfrm>
          <a:prstGeom prst="rect">
            <a:avLst/>
          </a:prstGeom>
          <a:noFill/>
          <a:ln w="1270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2078984"/>
            <a:ext cx="1920240" cy="1280160"/>
          </a:xfrm>
          <a:prstGeom prst="rect">
            <a:avLst/>
          </a:prstGeom>
          <a:noFill/>
          <a:ln w="1270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9" y="3620448"/>
            <a:ext cx="1920238" cy="1280158"/>
          </a:xfrm>
          <a:prstGeom prst="rect">
            <a:avLst/>
          </a:prstGeom>
          <a:noFill/>
          <a:ln w="1270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5161911"/>
            <a:ext cx="1920240" cy="1280160"/>
          </a:xfrm>
          <a:prstGeom prst="rect">
            <a:avLst/>
          </a:prstGeom>
          <a:noFill/>
          <a:ln w="1270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9" y="8244841"/>
            <a:ext cx="1920238" cy="1280158"/>
          </a:xfrm>
          <a:prstGeom prst="rect">
            <a:avLst/>
          </a:prstGeom>
          <a:noFill/>
          <a:ln w="1270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463349" y="537520"/>
            <a:ext cx="4915352" cy="115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5037 Blair Road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Myers Mill ~ Summerville, SC 29483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solidFill>
                  <a:schemeClr val="bg1"/>
                </a:solidFill>
                <a:latin typeface="Century Gothic" panose="020B0502020202020204" pitchFamily="34" charset="0"/>
              </a:rPr>
              <a:t>MLS# 17026016 ~ $249,500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2600100" y="5297563"/>
            <a:ext cx="4641850" cy="3062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Welcome to Myers Mill!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This gorgeous wide open spaced 4BR 2.5ba home is waiting for your family to fill it with love &amp; memories. All the upgrades you need to live comfortably right here.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Large yard located close to all everyday conveniences and all major highways. Don't miss out on call this your home DD2 schools!!!!</a:t>
            </a:r>
            <a:endParaRPr kumimoji="0" lang="en-US" altLang="en-US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0" y="9563780"/>
            <a:ext cx="7781925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AgentOwned Premiere Group • 100 Crowfield Blvd • Goose Creek, SC 29445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7" name="Picture 13" descr="agentowned_clea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8" r="1468"/>
          <a:stretch>
            <a:fillRect/>
          </a:stretch>
        </p:blipFill>
        <p:spPr bwMode="auto">
          <a:xfrm>
            <a:off x="2616200" y="8645525"/>
            <a:ext cx="1771650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491038" y="8612188"/>
            <a:ext cx="2038350" cy="90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Lisa Horan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i="1" dirty="0">
                <a:solidFill>
                  <a:schemeClr val="bg1"/>
                </a:solidFill>
                <a:latin typeface="Century Gothic" panose="020B0502020202020204" pitchFamily="34" charset="0"/>
              </a:rPr>
              <a:t>Full Service Realtor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843-501-8856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lisaghoran@gmail.com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039" name="Picture 15" descr="IMG_558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1" t="4587" r="2161" b="3401"/>
          <a:stretch>
            <a:fillRect/>
          </a:stretch>
        </p:blipFill>
        <p:spPr bwMode="auto">
          <a:xfrm>
            <a:off x="6632575" y="8601075"/>
            <a:ext cx="668338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80711" y="1936190"/>
            <a:ext cx="4680628" cy="3120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1" y="-18399"/>
            <a:ext cx="77819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chemeClr val="bg1"/>
                </a:solidFill>
                <a:latin typeface="Century Gothic" panose="020B0502020202020204" pitchFamily="34" charset="0"/>
              </a:rPr>
              <a:t>If You Lived Here You Would Be Home Already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20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198" y="6703375"/>
            <a:ext cx="1920240" cy="1280160"/>
          </a:xfrm>
          <a:prstGeom prst="rect">
            <a:avLst/>
          </a:prstGeom>
          <a:noFill/>
          <a:ln w="1270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5877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10</cp:revision>
  <dcterms:created xsi:type="dcterms:W3CDTF">2017-11-11T02:09:12Z</dcterms:created>
  <dcterms:modified xsi:type="dcterms:W3CDTF">2017-11-11T22:55:25Z</dcterms:modified>
</cp:coreProperties>
</file>