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2268"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9/21/2015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7861"/>
          <a:stretch/>
        </p:blipFill>
        <p:spPr>
          <a:xfrm>
            <a:off x="-3833" y="-3"/>
            <a:ext cx="6858000" cy="4724403"/>
          </a:xfrm>
          <a:prstGeom prst="rect">
            <a:avLst/>
          </a:prstGeom>
          <a:ln>
            <a:solidFill>
              <a:schemeClr val="bg2">
                <a:lumMod val="75000"/>
              </a:schemeClr>
            </a:solidFill>
          </a:ln>
        </p:spPr>
      </p:pic>
      <p:sp>
        <p:nvSpPr>
          <p:cNvPr id="2" name="Title 1"/>
          <p:cNvSpPr>
            <a:spLocks noGrp="1"/>
          </p:cNvSpPr>
          <p:nvPr>
            <p:ph type="ctrTitle"/>
          </p:nvPr>
        </p:nvSpPr>
        <p:spPr>
          <a:xfrm>
            <a:off x="-1" y="19050"/>
            <a:ext cx="6858000" cy="1123950"/>
          </a:xfrm>
          <a:noFill/>
        </p:spPr>
        <p:txBody>
          <a:bodyPr anchor="t">
            <a:noAutofit/>
          </a:bodyPr>
          <a:lstStyle/>
          <a:p>
            <a:pPr algn="r"/>
            <a:r>
              <a:rPr lang="en-US" sz="2800" i="1" dirty="0" smtClean="0">
                <a:solidFill>
                  <a:schemeClr val="bg2">
                    <a:lumMod val="50000"/>
                  </a:schemeClr>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Why wait!?!</a:t>
            </a:r>
            <a:endParaRPr lang="en-US" sz="1600" dirty="0">
              <a:solidFill>
                <a:schemeClr val="bg2">
                  <a:lumMod val="50000"/>
                </a:schemeClr>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1187384" y="4890701"/>
            <a:ext cx="4483231" cy="3362629"/>
          </a:xfrm>
        </p:spPr>
        <p:txBody>
          <a:bodyPr anchor="t">
            <a:noAutofit/>
          </a:bodyPr>
          <a:lstStyle/>
          <a:p>
            <a:r>
              <a:rPr lang="en-US" sz="1800" b="1" i="1" dirty="0">
                <a:solidFill>
                  <a:schemeClr val="bg1"/>
                </a:solidFill>
                <a:latin typeface="Arial Narrow" panose="020B0606020202030204" pitchFamily="34" charset="0"/>
                <a:cs typeface="Arial" panose="020B0604020202020204" pitchFamily="34" charset="0"/>
              </a:rPr>
              <a:t>No need to wait on new construction to be built! </a:t>
            </a:r>
            <a:endParaRPr lang="en-US" sz="1800" b="1" i="1" dirty="0" smtClean="0">
              <a:solidFill>
                <a:schemeClr val="bg1"/>
              </a:solidFill>
              <a:latin typeface="Arial Narrow" panose="020B0606020202030204" pitchFamily="34" charset="0"/>
              <a:cs typeface="Arial" panose="020B0604020202020204" pitchFamily="34" charset="0"/>
            </a:endParaRPr>
          </a:p>
          <a:p>
            <a:endParaRPr lang="en-US" sz="1800" dirty="0">
              <a:solidFill>
                <a:schemeClr val="bg1"/>
              </a:solidFill>
              <a:latin typeface="Arial Narrow" panose="020B0606020202030204" pitchFamily="34" charset="0"/>
              <a:cs typeface="Arial" panose="020B0604020202020204" pitchFamily="34" charset="0"/>
            </a:endParaRPr>
          </a:p>
          <a:p>
            <a:r>
              <a:rPr lang="en-US" sz="1800" dirty="0" smtClean="0">
                <a:solidFill>
                  <a:schemeClr val="bg1"/>
                </a:solidFill>
                <a:latin typeface="Arial Narrow" panose="020B0606020202030204" pitchFamily="34" charset="0"/>
                <a:cs typeface="Arial" panose="020B0604020202020204" pitchFamily="34" charset="0"/>
              </a:rPr>
              <a:t>Like </a:t>
            </a:r>
            <a:r>
              <a:rPr lang="en-US" sz="1800" dirty="0">
                <a:solidFill>
                  <a:schemeClr val="bg1"/>
                </a:solidFill>
                <a:latin typeface="Arial Narrow" panose="020B0606020202030204" pitchFamily="34" charset="0"/>
                <a:cs typeface="Arial" panose="020B0604020202020204" pitchFamily="34" charset="0"/>
              </a:rPr>
              <a:t>new home and still under warranty. Lots of upgrades! Open floor plan with Granite countertops, Stainless steel appliances, surround sound and more. Master bedroom with plenty of room for king sized bed, Large walk in closet and master bath. Enjoy Rural living and still be less than 10 minutes to city amenities, shopping, dining, hospitals etc. 20 minutes to downtown and easy access to Hwy 17 and I526.</a:t>
            </a:r>
            <a:endParaRPr lang="en-US" sz="1800" dirty="0">
              <a:solidFill>
                <a:schemeClr val="bg1"/>
              </a:solidFill>
              <a:latin typeface="Arial Narrow" panose="020B0606020202030204" pitchFamily="34" charset="0"/>
              <a:cs typeface="Arial" panose="020B0604020202020204" pitchFamily="34" charset="0"/>
            </a:endParaRP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a:t>
            </a: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cgarvin63@gmail.com</a:t>
            </a:r>
          </a:p>
        </p:txBody>
      </p:sp>
      <p:sp>
        <p:nvSpPr>
          <p:cNvPr id="21" name="Rectangle 20"/>
          <p:cNvSpPr/>
          <p:nvPr/>
        </p:nvSpPr>
        <p:spPr>
          <a:xfrm>
            <a:off x="-1" y="4030941"/>
            <a:ext cx="6858000" cy="692497"/>
          </a:xfrm>
          <a:prstGeom prst="rect">
            <a:avLst/>
          </a:prstGeom>
          <a:solidFill>
            <a:schemeClr val="bg2">
              <a:lumMod val="75000"/>
            </a:schemeClr>
          </a:solidFill>
          <a:ln>
            <a:solidFill>
              <a:schemeClr val="bg2">
                <a:lumMod val="75000"/>
              </a:schemeClr>
            </a:solidFill>
          </a:ln>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5040 Wapiti </a:t>
            </a:r>
            <a:r>
              <a:rPr lang="en-US" sz="24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Way</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Deerfield Hall</a:t>
            </a:r>
            <a:r>
              <a:rPr lang="en-US" sz="1500"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Hollywood </a:t>
            </a:r>
            <a:r>
              <a:rPr lang="en-US" sz="1500" dirty="0" smtClean="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15023348 </a:t>
            </a:r>
            <a:r>
              <a:rPr lang="en-US" sz="1500" dirty="0" smtClean="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$199,999</a:t>
            </a:r>
            <a:endPar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70616" y="5011884"/>
            <a:ext cx="1079368" cy="809526"/>
          </a:xfrm>
          <a:prstGeom prst="rect">
            <a:avLst/>
          </a:prstGeom>
          <a:ln>
            <a:solidFill>
              <a:schemeClr val="bg2">
                <a:lumMod val="75000"/>
              </a:schemeClr>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016" y="5011884"/>
            <a:ext cx="1079368" cy="809526"/>
          </a:xfrm>
          <a:prstGeom prst="rect">
            <a:avLst/>
          </a:prstGeom>
          <a:ln>
            <a:solidFill>
              <a:schemeClr val="bg2">
                <a:lumMod val="75000"/>
              </a:schemeClr>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016" y="6109856"/>
            <a:ext cx="1079368" cy="809526"/>
          </a:xfrm>
          <a:prstGeom prst="rect">
            <a:avLst/>
          </a:prstGeom>
          <a:ln>
            <a:solidFill>
              <a:schemeClr val="bg2">
                <a:lumMod val="75000"/>
              </a:schemeClr>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8016" y="7207828"/>
            <a:ext cx="1079368" cy="809526"/>
          </a:xfrm>
          <a:prstGeom prst="rect">
            <a:avLst/>
          </a:prstGeom>
          <a:ln>
            <a:solidFill>
              <a:schemeClr val="bg2">
                <a:lumMod val="75000"/>
              </a:schemeClr>
            </a:solidFill>
          </a:ln>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70616" y="6109856"/>
            <a:ext cx="1079368" cy="809526"/>
          </a:xfrm>
          <a:prstGeom prst="rect">
            <a:avLst/>
          </a:prstGeom>
          <a:ln>
            <a:solidFill>
              <a:schemeClr val="bg2">
                <a:lumMod val="75000"/>
              </a:schemeClr>
            </a:solidFill>
          </a:ln>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0616" y="7207828"/>
            <a:ext cx="1079368" cy="809526"/>
          </a:xfrm>
          <a:prstGeom prst="rect">
            <a:avLst/>
          </a:prstGeom>
          <a:ln>
            <a:solidFill>
              <a:schemeClr val="bg2">
                <a:lumMod val="75000"/>
              </a:schemeClr>
            </a:solidFill>
          </a:ln>
        </p:spPr>
      </p:pic>
      <p:pic>
        <p:nvPicPr>
          <p:cNvPr id="24" name="Picture 2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754120" y="8358188"/>
            <a:ext cx="912359" cy="709612"/>
          </a:xfrm>
          <a:prstGeom prst="rect">
            <a:avLst/>
          </a:prstGeom>
        </p:spPr>
      </p:pic>
    </p:spTree>
    <p:extLst>
      <p:ext uri="{BB962C8B-B14F-4D97-AF65-F5344CB8AC3E}">
        <p14:creationId xmlns:p14="http://schemas.microsoft.com/office/powerpoint/2010/main" val="182981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136</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Why wait!?!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18</cp:revision>
  <dcterms:created xsi:type="dcterms:W3CDTF">2006-08-16T00:00:00Z</dcterms:created>
  <dcterms:modified xsi:type="dcterms:W3CDTF">2015-09-21T23:25:30Z</dcterms:modified>
</cp:coreProperties>
</file>