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1079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1"/>
            <a:ext cx="7311228" cy="288723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Thursday 9/27  11:00 - 1:00pm ~ Clients Welcome!!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Spectacular Views from Every Room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Don't miss out on this rare opportunity for your clients!!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5046 Victory Pointe Ct.   MLS# 18019763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Victory Pointe at Charleston National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Gate Code  #4432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Lunch and Tour  -  Million Dollar Home for $875,000!!!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0" y="2053952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Charleston National :: Mt Pleasant :: MLS# 18019763 :: $875,000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5" y="7205912"/>
            <a:ext cx="2384645" cy="1591491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205912"/>
            <a:ext cx="2384645" cy="15914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6277873"/>
            <a:ext cx="2000396" cy="1123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97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18019763 ::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64</cp:revision>
  <dcterms:created xsi:type="dcterms:W3CDTF">2006-08-16T00:00:00Z</dcterms:created>
  <dcterms:modified xsi:type="dcterms:W3CDTF">2018-09-25T14:43:50Z</dcterms:modified>
</cp:coreProperties>
</file>