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524" y="228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315200" cy="2997488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"/>
            <a:ext cx="7315200" cy="410789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8837" y="5114657"/>
            <a:ext cx="5522391" cy="1137875"/>
          </a:xfrm>
        </p:spPr>
        <p:txBody>
          <a:bodyPr anchor="ctr">
            <a:noAutofit/>
          </a:bodyPr>
          <a:lstStyle/>
          <a:p>
            <a:r>
              <a:rPr lang="en-US" sz="1500" b="1" i="1" dirty="0">
                <a:solidFill>
                  <a:schemeClr val="tx2"/>
                </a:solidFill>
                <a:latin typeface="Trebuchet MS" panose="020B0603020202020204" pitchFamily="34" charset="0"/>
              </a:rPr>
              <a:t>THIS AMAZING HOME JUST GOT BETTER!!!</a:t>
            </a:r>
          </a:p>
          <a:p>
            <a:r>
              <a:rPr lang="en-US" sz="1200" dirty="0">
                <a:solidFill>
                  <a:schemeClr val="tx2"/>
                </a:solidFill>
                <a:latin typeface="Trebuchet MS" panose="020B0603020202020204" pitchFamily="34" charset="0"/>
              </a:rPr>
              <a:t>Located in a gated section of Charleston National, nestled between 3 holes of golf, and surrounded by a shimmering lake and the Copahee Sound. </a:t>
            </a:r>
            <a:br>
              <a:rPr lang="en-US" sz="1200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en-US" sz="1200" dirty="0">
                <a:solidFill>
                  <a:schemeClr val="tx2"/>
                </a:solidFill>
                <a:latin typeface="Trebuchet MS" panose="020B0603020202020204" pitchFamily="34" charset="0"/>
              </a:rPr>
              <a:t>Amazing views from nearly every room in the house!</a:t>
            </a:r>
            <a:endParaRPr lang="en-US" sz="1200" b="1" dirty="0">
              <a:solidFill>
                <a:schemeClr val="tx2"/>
              </a:solidFill>
              <a:latin typeface="Rage Italic" panose="030705020405070703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078444"/>
            <a:ext cx="731519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Trebuchet MS" panose="020B0603020202020204" pitchFamily="34" charset="0"/>
              </a:rPr>
              <a:t>Wendy Arnsdorff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843-364-8619 – M :: 843-284-1800 – O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wendy.arnsdorff@carolinaone.com</a:t>
            </a:r>
            <a:b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www.wendyarnsdorff.com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Carolina One Real Estate :: Mt. Pleasant North Office :: 2713 N Highway 17 :: Mt. Pleasant, SC 29466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ln w="3175"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ncognitoMeridies" panose="00000400000000000000" pitchFamily="2" charset="0"/>
              </a:rPr>
              <a:t>Newly RENOVATED JANUARY 2019!!!</a:t>
            </a:r>
          </a:p>
          <a:p>
            <a:pPr algn="ctr"/>
            <a:r>
              <a:rPr lang="en-US" sz="2400" b="1" i="1" dirty="0">
                <a:ln w="3175"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ncognitoMeridies" panose="00000400000000000000" pitchFamily="2" charset="0"/>
              </a:rPr>
              <a:t>New Floors!  New Kitchen!!  Full Bathroom ADDED!!!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56" y="9224459"/>
            <a:ext cx="1000889" cy="688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51" y="4114800"/>
            <a:ext cx="7327903" cy="823302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cap="none" dirty="0">
                <a:ln w="3175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5046 Victory Pointe Court</a:t>
            </a:r>
            <a:br>
              <a:rPr lang="en-US" sz="2800" cap="none" dirty="0">
                <a:ln w="3175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</a:br>
            <a:r>
              <a:rPr lang="en-US" sz="1800" cap="none" dirty="0">
                <a:ln w="3175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Charleston National :: Mt Pleasant :: MLS# 19004390 :: $850,000</a:t>
            </a:r>
            <a:endParaRPr lang="en-US" sz="1200" cap="none" dirty="0">
              <a:ln w="3175" cmpd="sng">
                <a:noFill/>
                <a:prstDash val="solid"/>
              </a:ln>
              <a:solidFill>
                <a:schemeClr val="tx2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7011245" y="-574544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7343250" y="-236409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Construction</a:t>
            </a:r>
          </a:p>
        </p:txBody>
      </p:sp>
      <p:pic>
        <p:nvPicPr>
          <p:cNvPr id="9" name="Picture 2" descr="http://photos.flexmls.com/chs/2014102819472819846600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73320"/>
            <a:ext cx="1043673" cy="9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5114657"/>
            <a:ext cx="1712638" cy="1143000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753765"/>
            <a:ext cx="1712638" cy="1143000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6434211"/>
            <a:ext cx="1712640" cy="1143000"/>
          </a:xfrm>
          <a:prstGeom prst="rect">
            <a:avLst/>
          </a:prstGeom>
          <a:ln>
            <a:noFill/>
          </a:ln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A223B72D-9F8E-4141-9FE4-619278D7A38A}"/>
              </a:ext>
            </a:extLst>
          </p:cNvPr>
          <p:cNvSpPr txBox="1">
            <a:spLocks/>
          </p:cNvSpPr>
          <p:nvPr/>
        </p:nvSpPr>
        <p:spPr>
          <a:xfrm>
            <a:off x="1788837" y="6439336"/>
            <a:ext cx="5526363" cy="2457429"/>
          </a:xfrm>
          <a:prstGeom prst="rect">
            <a:avLst/>
          </a:prstGeom>
        </p:spPr>
        <p:txBody>
          <a:bodyPr vert="horz" numCol="2" anchor="ctr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9144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4 Bedrooms</a:t>
            </a:r>
          </a:p>
          <a:p>
            <a:pPr marL="285750" indent="-285750" algn="l" defTabSz="9144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3.5 Baths</a:t>
            </a:r>
          </a:p>
          <a:p>
            <a:pPr marL="285750" indent="-285750" algn="l" defTabSz="9144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3712 </a:t>
            </a:r>
            <a:r>
              <a:rPr lang="en-US" sz="1600" dirty="0" err="1">
                <a:solidFill>
                  <a:schemeClr val="tx2"/>
                </a:solidFill>
                <a:latin typeface="Trebuchet MS" panose="020B0603020202020204" pitchFamily="34" charset="0"/>
              </a:rPr>
              <a:t>Sqft</a:t>
            </a:r>
            <a:endParaRPr lang="en-US" sz="16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285750" indent="-285750" algn="l" defTabSz="9144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Master on the Main level with Dual Vanities</a:t>
            </a:r>
          </a:p>
          <a:p>
            <a:pPr marL="285750" indent="-285750" algn="l" defTabSz="9144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New White Kitchen Cabinets, Lighting, &amp; Subway Tile Backsplash</a:t>
            </a:r>
          </a:p>
          <a:p>
            <a:pPr marL="285750" indent="-285750" algn="l" defTabSz="9144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Beautiful White Oak Flooring - just refinished!</a:t>
            </a:r>
          </a:p>
          <a:p>
            <a:pPr marL="285750" indent="-285750" algn="l" defTabSz="9144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FULL BATHROOM just ADDED </a:t>
            </a:r>
          </a:p>
          <a:p>
            <a:pPr marL="285750" indent="-285750" algn="l" defTabSz="9144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Open Floor Plan with vaulted ceilings</a:t>
            </a:r>
          </a:p>
          <a:p>
            <a:pPr marL="285750" indent="-285750" algn="l" defTabSz="9144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Tons of storage</a:t>
            </a:r>
            <a:endParaRPr lang="en-US" sz="1600" b="1" dirty="0">
              <a:solidFill>
                <a:schemeClr val="tx2"/>
              </a:solidFill>
              <a:latin typeface="Rage Italic" panose="03070502040507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346</TotalTime>
  <Words>139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IncognitoMeridies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5046 Victory Pointe Court Charleston National :: Mt Pleasant :: MLS# 19004390 :: $850,000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65</cp:revision>
  <dcterms:created xsi:type="dcterms:W3CDTF">2006-08-16T00:00:00Z</dcterms:created>
  <dcterms:modified xsi:type="dcterms:W3CDTF">2019-02-27T13:28:16Z</dcterms:modified>
</cp:coreProperties>
</file>