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7315200" cy="10058400"/>
  <p:notesSz cx="6858000" cy="9144000"/>
  <p:defaultTextStyle>
    <a:defPPr>
      <a:defRPr lang="en-US"/>
    </a:defPPr>
    <a:lvl1pPr marL="0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6382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2764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89146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85528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1910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78292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74674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71056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3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2676" y="48"/>
      </p:cViewPr>
      <p:guideLst>
        <p:guide orient="horz" pos="3168"/>
        <p:guide pos="230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37624" y="2011680"/>
            <a:ext cx="6583680" cy="268224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097280" y="4886490"/>
            <a:ext cx="512064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03520" y="402803"/>
            <a:ext cx="1645920" cy="8582237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5760" y="402803"/>
            <a:ext cx="4815840" cy="8582237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160" y="894080"/>
            <a:ext cx="5669280" cy="268224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0160" y="3678086"/>
            <a:ext cx="5669280" cy="2214244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39840" y="9411124"/>
            <a:ext cx="609600" cy="53551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60" y="2346961"/>
            <a:ext cx="3230880" cy="6638079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18560" y="2346961"/>
            <a:ext cx="3230880" cy="6638079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400473"/>
            <a:ext cx="6583680" cy="1676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2251498"/>
            <a:ext cx="3232150" cy="1101301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3716020" y="2251498"/>
            <a:ext cx="3233420" cy="1101301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65760" y="3464561"/>
            <a:ext cx="3232150" cy="55204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16020" y="3464561"/>
            <a:ext cx="3233420" cy="55204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1" y="400473"/>
            <a:ext cx="2406650" cy="170434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65761" y="2235201"/>
            <a:ext cx="2406650" cy="6749839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860040" y="400474"/>
            <a:ext cx="4089400" cy="8584566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040" y="894080"/>
            <a:ext cx="4389120" cy="766022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63040" y="2686897"/>
            <a:ext cx="4389120" cy="581152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63040" y="1711287"/>
            <a:ext cx="4389120" cy="777850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65760" y="402802"/>
            <a:ext cx="6583680" cy="16764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65760" y="2346960"/>
            <a:ext cx="6583680" cy="690676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365760" y="9411124"/>
            <a:ext cx="1706880" cy="535517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499360" y="9411124"/>
            <a:ext cx="2316480" cy="535517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339840" y="9411124"/>
            <a:ext cx="609600" cy="535517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" y="0"/>
            <a:ext cx="7315200" cy="2997488"/>
          </a:xfrm>
          <a:prstGeom prst="rect">
            <a:avLst/>
          </a:prstGeom>
          <a:gradFill>
            <a:gsLst>
              <a:gs pos="0">
                <a:srgbClr val="00206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7315200" cy="4107904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1" y="9075882"/>
            <a:ext cx="7315198" cy="98583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76596" y="5005989"/>
            <a:ext cx="5234632" cy="3981974"/>
          </a:xfrm>
        </p:spPr>
        <p:txBody>
          <a:bodyPr anchor="ctr">
            <a:noAutofit/>
          </a:bodyPr>
          <a:lstStyle/>
          <a:p>
            <a:r>
              <a:rPr lang="en-US" sz="1250" dirty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Welcome to Coastal Golf Heaven! This custom home overlooks 3 holes of golf and is surrounded by a shimmering lake and the Copahee Sound. Whether you golf or not, you will be captivated by the amazing views from nearly every room in this house! Located on a quiet cul-de-sac in the gated section of Charleston National, you are greeted by a generous wrap around front porch and double glass doors. Entering, you are spellbound by the view through the massive wall of windows in the 2 story Great Room. French Doors open off the Great Room to the enormous back deck constructed with maintenance free </a:t>
            </a:r>
            <a:r>
              <a:rPr lang="en-US" sz="1250" dirty="0" err="1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Trex</a:t>
            </a:r>
            <a:r>
              <a:rPr lang="en-US" sz="1250" dirty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 decking and stairs as well as unique cable railing to maximize your view. The Kitchen features all new appliances, a large center island, and ample cabinet space. Just off the Kitchen is a cozy Sun Room and a Pantry/Laundry/Mud room combo with tons of storage space and shelving. The Master Suite on the main level, has a bay window overlooking the golf course, an extended sitting area, and an incredibly large walk-in closet. The Master Bath has dual vanities, new frameless shower surround, </a:t>
            </a:r>
            <a:r>
              <a:rPr lang="en-US" sz="1250" dirty="0" err="1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jaccuzi</a:t>
            </a:r>
            <a:r>
              <a:rPr lang="en-US" sz="1250" dirty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 tub, and a private water closet. The second floor has 3 bedrooms, a Jack and Jill bath, and 2 walk-in Attic storages. The huge 2 car garage has space for up to 4 cars to tandem park and plenty of space for storage or even a workshop. </a:t>
            </a:r>
            <a:endParaRPr lang="en-US" sz="1250" b="1" dirty="0">
              <a:solidFill>
                <a:schemeClr val="tx2">
                  <a:lumMod val="75000"/>
                </a:schemeClr>
              </a:solidFill>
              <a:latin typeface="Rage Italic" panose="03070502040507070304" pitchFamily="66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" y="9078444"/>
            <a:ext cx="7315199" cy="823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00325C"/>
                </a:solidFill>
                <a:latin typeface="Trebuchet MS" panose="020B0603020202020204" pitchFamily="34" charset="0"/>
              </a:rPr>
              <a:t>Wendy Arnsdorff</a:t>
            </a:r>
          </a:p>
          <a:p>
            <a:pPr algn="ctr"/>
            <a:r>
              <a:rPr lang="en-US" sz="1050" dirty="0">
                <a:solidFill>
                  <a:srgbClr val="00325C"/>
                </a:solidFill>
                <a:latin typeface="Trebuchet MS" panose="020B0603020202020204" pitchFamily="34" charset="0"/>
              </a:rPr>
              <a:t>843-364-8619 – M :: 843-284-1800 – O</a:t>
            </a:r>
          </a:p>
          <a:p>
            <a:pPr algn="ctr"/>
            <a:r>
              <a:rPr lang="en-US" sz="1050" dirty="0">
                <a:solidFill>
                  <a:srgbClr val="00325C"/>
                </a:solidFill>
                <a:latin typeface="Trebuchet MS" panose="020B0603020202020204" pitchFamily="34" charset="0"/>
              </a:rPr>
              <a:t>wendy.arnsdorff@carolinaone.com</a:t>
            </a:r>
            <a:br>
              <a:rPr lang="en-US" sz="1050" dirty="0">
                <a:solidFill>
                  <a:srgbClr val="00325C"/>
                </a:solidFill>
                <a:latin typeface="Trebuchet MS" panose="020B0603020202020204" pitchFamily="34" charset="0"/>
              </a:rPr>
            </a:br>
            <a:r>
              <a:rPr lang="en-US" sz="1050" dirty="0">
                <a:solidFill>
                  <a:srgbClr val="00325C"/>
                </a:solidFill>
                <a:latin typeface="Trebuchet MS" panose="020B0603020202020204" pitchFamily="34" charset="0"/>
              </a:rPr>
              <a:t>www.wendyarnsdorff.com</a:t>
            </a:r>
          </a:p>
        </p:txBody>
      </p:sp>
      <p:sp>
        <p:nvSpPr>
          <p:cNvPr id="18" name="Rectangle 17"/>
          <p:cNvSpPr/>
          <p:nvPr/>
        </p:nvSpPr>
        <p:spPr>
          <a:xfrm>
            <a:off x="-12703" y="9856533"/>
            <a:ext cx="7327903" cy="20005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7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Carolina One Real Estate :: Mt. Pleasant North Office :: 2713 N Highway 17 :: Mt. Pleasant, SC 29466</a:t>
            </a:r>
          </a:p>
        </p:txBody>
      </p:sp>
      <p:sp>
        <p:nvSpPr>
          <p:cNvPr id="23" name="Rectangle 22"/>
          <p:cNvSpPr/>
          <p:nvPr/>
        </p:nvSpPr>
        <p:spPr>
          <a:xfrm>
            <a:off x="0" y="0"/>
            <a:ext cx="7315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n w="3175"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IncognitoMeridies" panose="00000400000000000000" pitchFamily="2" charset="0"/>
              </a:rPr>
              <a:t>Spectacular Views from Every Room!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8956" y="9224459"/>
            <a:ext cx="1000889" cy="6886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6351" y="4114800"/>
            <a:ext cx="7327903" cy="823302"/>
          </a:xfrm>
        </p:spPr>
        <p:txBody>
          <a:bodyPr anchor="ctr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/>
          </a:bodyPr>
          <a:lstStyle/>
          <a:p>
            <a:r>
              <a:rPr lang="en-US" sz="2800" cap="none" dirty="0">
                <a:ln w="317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5046 Victory Pointe Court</a:t>
            </a:r>
            <a:br>
              <a:rPr lang="en-US" sz="2800" cap="none" dirty="0">
                <a:ln w="317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</a:br>
            <a:r>
              <a:rPr lang="en-US" sz="1800" cap="none" dirty="0">
                <a:ln w="317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Charleston National :: Mt Pleasant :: MLS# 18019763 :: $875,000</a:t>
            </a:r>
            <a:endParaRPr lang="en-US" sz="1200" cap="none" dirty="0">
              <a:ln w="3175" cmpd="sng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5" name="Diagonal Stripe 4"/>
          <p:cNvSpPr/>
          <p:nvPr/>
        </p:nvSpPr>
        <p:spPr>
          <a:xfrm rot="5400000">
            <a:off x="7011245" y="-574544"/>
            <a:ext cx="1827110" cy="1828800"/>
          </a:xfrm>
          <a:prstGeom prst="diagStripe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2716896">
            <a:off x="7343250" y="-236409"/>
            <a:ext cx="15760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New</a:t>
            </a:r>
          </a:p>
          <a:p>
            <a:pPr algn="ctr"/>
            <a:r>
              <a:rPr lang="en-US" sz="1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Construction</a:t>
            </a:r>
          </a:p>
        </p:txBody>
      </p:sp>
      <p:pic>
        <p:nvPicPr>
          <p:cNvPr id="9" name="Picture 2" descr="http://photos.flexmls.com/chs/201410281947281984660000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9073320"/>
            <a:ext cx="1043673" cy="990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" y="5023458"/>
            <a:ext cx="2000397" cy="1335047"/>
          </a:xfrm>
          <a:prstGeom prst="rect">
            <a:avLst/>
          </a:prstGeom>
          <a:ln>
            <a:noFill/>
          </a:ln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7864264"/>
            <a:ext cx="2000395" cy="1123699"/>
          </a:xfrm>
          <a:prstGeom prst="rect">
            <a:avLst/>
          </a:prstGeom>
          <a:ln>
            <a:noFill/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443861"/>
            <a:ext cx="2000396" cy="1335047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79503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339</TotalTime>
  <Words>316</Words>
  <Application>Microsoft Office PowerPoint</Application>
  <PresentationFormat>Custom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Book Antiqua</vt:lpstr>
      <vt:lpstr>IncognitoMeridies</vt:lpstr>
      <vt:lpstr>Lucida Sans</vt:lpstr>
      <vt:lpstr>Rage Italic</vt:lpstr>
      <vt:lpstr>Trebuchet MS</vt:lpstr>
      <vt:lpstr>Wingdings</vt:lpstr>
      <vt:lpstr>Wingdings 2</vt:lpstr>
      <vt:lpstr>Wingdings 3</vt:lpstr>
      <vt:lpstr>Apex</vt:lpstr>
      <vt:lpstr>5046 Victory Pointe Court Charleston National :: Mt Pleasant :: MLS# 18019763 :: $875,000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A. Thomas Price</cp:lastModifiedBy>
  <cp:revision>63</cp:revision>
  <dcterms:created xsi:type="dcterms:W3CDTF">2006-08-16T00:00:00Z</dcterms:created>
  <dcterms:modified xsi:type="dcterms:W3CDTF">2018-09-17T11:39:39Z</dcterms:modified>
</cp:coreProperties>
</file>