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700" y="9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315200" cy="410790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596" y="5005989"/>
            <a:ext cx="5234632" cy="3981974"/>
          </a:xfrm>
        </p:spPr>
        <p:txBody>
          <a:bodyPr anchor="ctr">
            <a:noAutofit/>
          </a:bodyPr>
          <a:lstStyle/>
          <a:p>
            <a:r>
              <a:rPr lang="en-US" sz="12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Welcome to Coastal Golf Heaven! This custom home overlooks 3 holes of golf and is surrounded by a shimmering lake and the Copahee Sound. Whether you golf or not, you will be captivated by the amazing views from nearly every room in this house! Located on a quiet cul-de-sac in the gated section of Charleston National, you are greeted by a generous wrap around front porch and double glass doors. Entering, you are spellbound by the view through the massive wall of windows in the 2 story Great Room. French Doors open off the Great Room to the enormous back deck constructed with maintenance free </a:t>
            </a:r>
            <a:r>
              <a:rPr lang="en-US" sz="125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Trex</a:t>
            </a:r>
            <a:r>
              <a:rPr lang="en-US" sz="12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decking and stairs as well as unique cable railing to maximize your view. The Kitchen features all new appliances, a large center island, and ample cabinet space. Just off the Kitchen is a cozy Sun Room and a Pantry/Laundry/Mud room combo with tons of storage space and shelving. The Master Suite on the main level, has a bay window overlooking the golf course, an extended sitting area, and an incredibly large walk-in closet. The Master Bath has dual vanities, new frameless shower surround, </a:t>
            </a:r>
            <a:r>
              <a:rPr lang="en-US" sz="125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jaccuzi</a:t>
            </a:r>
            <a:r>
              <a:rPr lang="en-US" sz="12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tub, and a private water closet. The second floor has 3 bedrooms, a Jack and Jill bath, and 2 walk-in Attic storages. The huge 2 car garage has space for up to 4 cars to tandem park and plenty of space for storage or even a workshop. </a:t>
            </a:r>
            <a:endParaRPr lang="en-US" sz="1250" b="1" dirty="0">
              <a:solidFill>
                <a:schemeClr val="tx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Just Reduced On Golf Course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6" y="9224459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51" y="4114800"/>
            <a:ext cx="7327903" cy="82330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5046 Victory Pointe Court</a:t>
            </a:r>
            <a:br>
              <a:rPr lang="en-US" sz="2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Charleston National :: Mt Pleasant :: MLS# 18019763 :: </a:t>
            </a:r>
            <a:r>
              <a:rPr lang="en-US" sz="1800" cap="none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$830,000</a:t>
            </a:r>
            <a:endParaRPr lang="en-US" sz="1200" cap="none" dirty="0">
              <a:ln w="317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7011245" y="-574544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7343250" y="-236409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Construction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3320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5023458"/>
            <a:ext cx="2000397" cy="133504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864264"/>
            <a:ext cx="2000395" cy="1123699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861"/>
            <a:ext cx="2000396" cy="13350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339</TotalTime>
  <Words>315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IncognitoMeridies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5046 Victory Pointe Court Charleston National :: Mt Pleasant :: MLS# 18019763 :: $830,000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64</cp:revision>
  <dcterms:created xsi:type="dcterms:W3CDTF">2006-08-16T00:00:00Z</dcterms:created>
  <dcterms:modified xsi:type="dcterms:W3CDTF">2018-10-31T21:11:14Z</dcterms:modified>
</cp:coreProperties>
</file>