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1"/>
            <a:ext cx="7772400" cy="10062505"/>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736475" y="3259848"/>
            <a:ext cx="5030027" cy="3747308"/>
          </a:xfrm>
        </p:spPr>
        <p:txBody>
          <a:bodyPr anchor="b"/>
          <a:lstStyle>
            <a:lvl1pPr>
              <a:defRPr sz="4080"/>
            </a:lvl1pPr>
          </a:lstStyle>
          <a:p>
            <a:r>
              <a:rPr lang="en-US"/>
              <a:t>Click to edit Master title style</a:t>
            </a:r>
            <a:endParaRPr lang="en-US" dirty="0"/>
          </a:p>
        </p:txBody>
      </p:sp>
      <p:sp>
        <p:nvSpPr>
          <p:cNvPr id="3" name="Subtitle 2"/>
          <p:cNvSpPr>
            <a:spLocks noGrp="1"/>
          </p:cNvSpPr>
          <p:nvPr>
            <p:ph type="subTitle" idx="1"/>
          </p:nvPr>
        </p:nvSpPr>
        <p:spPr bwMode="gray">
          <a:xfrm>
            <a:off x="736475" y="7006824"/>
            <a:ext cx="5030027" cy="1263416"/>
          </a:xfrm>
        </p:spPr>
        <p:txBody>
          <a:bodyPr anchor="t"/>
          <a:lstStyle>
            <a:lvl1pPr marL="0" indent="0" algn="l">
              <a:buNone/>
              <a:defRPr cap="all">
                <a:solidFill>
                  <a:schemeClr val="accent1"/>
                </a:solidFill>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860"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1720" indent="0" algn="ctr">
              <a:buNone/>
              <a:defRPr>
                <a:solidFill>
                  <a:schemeClr val="tx1">
                    <a:tint val="75000"/>
                  </a:schemeClr>
                </a:solidFill>
              </a:defRPr>
            </a:lvl7pPr>
            <a:lvl8pPr marL="2720340" indent="0" algn="ctr">
              <a:buNone/>
              <a:defRPr>
                <a:solidFill>
                  <a:schemeClr val="tx1">
                    <a:tint val="75000"/>
                  </a:schemeClr>
                </a:solidFill>
              </a:defRPr>
            </a:lvl8pPr>
            <a:lvl9pPr marL="31089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6049962" y="2752743"/>
            <a:ext cx="1452879" cy="194360"/>
          </a:xfrm>
        </p:spPr>
        <p:txBody>
          <a:bodyPr/>
          <a:lstStyle>
            <a:lvl1pPr algn="l">
              <a:defRPr b="0" i="0">
                <a:solidFill>
                  <a:schemeClr val="bg1"/>
                </a:solidFill>
              </a:defRPr>
            </a:lvl1pPr>
          </a:lstStyle>
          <a:p>
            <a:fld id="{1D8BD707-D9CF-40AE-B4C6-C98DA3205C09}" type="datetimeFigureOut">
              <a:rPr lang="en-US" smtClean="0"/>
              <a:pPr/>
              <a:t>7/1/2016</a:t>
            </a:fld>
            <a:endParaRPr lang="en-US"/>
          </a:p>
        </p:txBody>
      </p:sp>
      <p:sp>
        <p:nvSpPr>
          <p:cNvPr id="5" name="Footer Placeholder 4"/>
          <p:cNvSpPr>
            <a:spLocks noGrp="1"/>
          </p:cNvSpPr>
          <p:nvPr>
            <p:ph type="ftr" sz="quarter" idx="11"/>
          </p:nvPr>
        </p:nvSpPr>
        <p:spPr bwMode="gray">
          <a:xfrm rot="5400000">
            <a:off x="4110675" y="4858301"/>
            <a:ext cx="5661033" cy="194360"/>
          </a:xfrm>
        </p:spPr>
        <p:txBody>
          <a:bodyPr/>
          <a:lstStyle>
            <a:lvl1pPr>
              <a:defRPr b="0" i="0">
                <a:solidFill>
                  <a:schemeClr val="bg1"/>
                </a:solidFill>
              </a:defRPr>
            </a:lvl1pPr>
          </a:lstStyle>
          <a:p>
            <a:endParaRPr lang="en-US"/>
          </a:p>
        </p:txBody>
      </p:sp>
      <p:sp>
        <p:nvSpPr>
          <p:cNvPr id="11" name="Rectangle 10"/>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5224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1"/>
            <a:ext cx="7772400" cy="10062505"/>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36478" y="7276798"/>
            <a:ext cx="5458702" cy="831216"/>
          </a:xfrm>
        </p:spPr>
        <p:txBody>
          <a:bodyPr anchor="b">
            <a:normAutofit/>
          </a:bodyPr>
          <a:lstStyle>
            <a:lvl1pPr algn="l">
              <a:defRPr sz="20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6475" y="1005840"/>
            <a:ext cx="5458703" cy="5029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bwMode="gray">
          <a:xfrm>
            <a:off x="736477" y="8108013"/>
            <a:ext cx="5458703" cy="724111"/>
          </a:xfrm>
        </p:spPr>
        <p:txBody>
          <a:bodyPr>
            <a:normAutofit/>
          </a:bodyPr>
          <a:lstStyle>
            <a:lvl1pPr marL="0" indent="0">
              <a:buNone/>
              <a:defRPr sz="1020">
                <a:solidFill>
                  <a:schemeClr val="accent1"/>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07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1"/>
            <a:ext cx="7772400" cy="10062505"/>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36475" y="1359748"/>
            <a:ext cx="5458703" cy="2482656"/>
          </a:xfrm>
        </p:spPr>
        <p:txBody>
          <a:bodyPr anchor="ctr"/>
          <a:lstStyle>
            <a:lvl1pPr>
              <a:defRPr sz="3060"/>
            </a:lvl1pPr>
          </a:lstStyle>
          <a:p>
            <a:r>
              <a:rPr lang="en-US"/>
              <a:t>Click to edit Master title style</a:t>
            </a:r>
            <a:endParaRPr lang="en-US" dirty="0"/>
          </a:p>
        </p:txBody>
      </p:sp>
      <p:sp>
        <p:nvSpPr>
          <p:cNvPr id="13" name="Text Placeholder 3"/>
          <p:cNvSpPr>
            <a:spLocks noGrp="1"/>
          </p:cNvSpPr>
          <p:nvPr>
            <p:ph type="body" sz="half" idx="2"/>
          </p:nvPr>
        </p:nvSpPr>
        <p:spPr>
          <a:xfrm>
            <a:off x="736475" y="5115767"/>
            <a:ext cx="5458704" cy="3720725"/>
          </a:xfrm>
        </p:spPr>
        <p:txBody>
          <a:bodyPr anchor="ctr">
            <a:normAutofit/>
          </a:bodyPr>
          <a:lstStyle>
            <a:lvl1pPr marL="0" indent="0">
              <a:buNone/>
              <a:defRPr sz="153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627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1"/>
            <a:ext cx="7772400" cy="10062505"/>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5978408" y="4251351"/>
            <a:ext cx="561468" cy="1138773"/>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6800" dirty="0"/>
              <a:t>”</a:t>
            </a:r>
          </a:p>
        </p:txBody>
      </p:sp>
      <p:sp>
        <p:nvSpPr>
          <p:cNvPr id="11" name="TextBox 10"/>
          <p:cNvSpPr txBox="1"/>
          <p:nvPr/>
        </p:nvSpPr>
        <p:spPr bwMode="gray">
          <a:xfrm>
            <a:off x="553931" y="864993"/>
            <a:ext cx="511352" cy="1138773"/>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6800" dirty="0"/>
              <a:t>“</a:t>
            </a:r>
          </a:p>
        </p:txBody>
      </p:sp>
      <p:sp>
        <p:nvSpPr>
          <p:cNvPr id="2" name="Title 1"/>
          <p:cNvSpPr>
            <a:spLocks noGrp="1"/>
          </p:cNvSpPr>
          <p:nvPr>
            <p:ph type="title"/>
          </p:nvPr>
        </p:nvSpPr>
        <p:spPr>
          <a:xfrm>
            <a:off x="958850" y="1325018"/>
            <a:ext cx="5236327" cy="4246965"/>
          </a:xfrm>
        </p:spPr>
        <p:txBody>
          <a:bodyPr/>
          <a:lstStyle>
            <a:lvl1pPr>
              <a:defRPr sz="306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179187" y="5586942"/>
            <a:ext cx="4799221" cy="488566"/>
          </a:xfrm>
        </p:spPr>
        <p:txBody>
          <a:bodyPr>
            <a:normAutofit/>
          </a:bodyPr>
          <a:lstStyle>
            <a:lvl1pPr marL="0" indent="0">
              <a:buNone/>
              <a:defRPr lang="en-US" sz="1190" b="0" i="0" kern="1200" cap="small" dirty="0">
                <a:solidFill>
                  <a:schemeClr val="accent1"/>
                </a:solidFill>
                <a:ea typeface="+mn-ea"/>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16" name="Text Placeholder 3"/>
          <p:cNvSpPr>
            <a:spLocks noGrp="1"/>
          </p:cNvSpPr>
          <p:nvPr>
            <p:ph type="body" sz="half" idx="2"/>
          </p:nvPr>
        </p:nvSpPr>
        <p:spPr>
          <a:xfrm>
            <a:off x="736475" y="7334529"/>
            <a:ext cx="5458704" cy="1501962"/>
          </a:xfrm>
        </p:spPr>
        <p:txBody>
          <a:bodyPr anchor="ctr">
            <a:normAutofit/>
          </a:bodyPr>
          <a:lstStyle>
            <a:lvl1pPr marL="0" indent="0">
              <a:buNone/>
              <a:defRPr sz="153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8212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1"/>
            <a:ext cx="7772400" cy="10062505"/>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36475" y="3017520"/>
            <a:ext cx="5458703" cy="3073400"/>
          </a:xfrm>
        </p:spPr>
        <p:txBody>
          <a:bodyPr anchor="b"/>
          <a:lstStyle>
            <a:lvl1pPr algn="l">
              <a:defRPr sz="3060" b="0" cap="none"/>
            </a:lvl1pPr>
          </a:lstStyle>
          <a:p>
            <a:r>
              <a:rPr lang="en-US"/>
              <a:t>Click to edit Master title style</a:t>
            </a:r>
            <a:endParaRPr lang="en-US" dirty="0"/>
          </a:p>
        </p:txBody>
      </p:sp>
      <p:sp>
        <p:nvSpPr>
          <p:cNvPr id="3" name="Text Placeholder 2"/>
          <p:cNvSpPr>
            <a:spLocks noGrp="1"/>
          </p:cNvSpPr>
          <p:nvPr>
            <p:ph type="body" idx="1"/>
          </p:nvPr>
        </p:nvSpPr>
        <p:spPr>
          <a:xfrm>
            <a:off x="736475" y="7369866"/>
            <a:ext cx="5458703" cy="1459173"/>
          </a:xfrm>
        </p:spPr>
        <p:txBody>
          <a:bodyPr anchor="t">
            <a:normAutofit/>
          </a:bodyPr>
          <a:lstStyle>
            <a:lvl1pPr marL="0" indent="0" algn="l">
              <a:buNone/>
              <a:defRPr sz="1530" cap="none">
                <a:solidFill>
                  <a:schemeClr val="accent1"/>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0815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736475" y="1352714"/>
            <a:ext cx="5460053" cy="1048168"/>
          </a:xfrm>
        </p:spPr>
        <p:txBody>
          <a:bodyPr/>
          <a:lstStyle>
            <a:lvl1pPr>
              <a:defRPr sz="2720"/>
            </a:lvl1pPr>
          </a:lstStyle>
          <a:p>
            <a:r>
              <a:rPr lang="en-US"/>
              <a:t>Click to edit Master title style</a:t>
            </a:r>
            <a:endParaRPr lang="en-US" dirty="0"/>
          </a:p>
        </p:txBody>
      </p:sp>
      <p:sp>
        <p:nvSpPr>
          <p:cNvPr id="3" name="Text Placeholder 2"/>
          <p:cNvSpPr>
            <a:spLocks noGrp="1"/>
          </p:cNvSpPr>
          <p:nvPr>
            <p:ph type="body" idx="1"/>
          </p:nvPr>
        </p:nvSpPr>
        <p:spPr>
          <a:xfrm>
            <a:off x="736475" y="3650827"/>
            <a:ext cx="1966418"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2" name="Text Placeholder 3"/>
          <p:cNvSpPr>
            <a:spLocks noGrp="1"/>
          </p:cNvSpPr>
          <p:nvPr>
            <p:ph type="body" sz="half" idx="15"/>
          </p:nvPr>
        </p:nvSpPr>
        <p:spPr>
          <a:xfrm>
            <a:off x="736474" y="4615842"/>
            <a:ext cx="1966417" cy="4220647"/>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Text Placeholder 4"/>
          <p:cNvSpPr>
            <a:spLocks noGrp="1"/>
          </p:cNvSpPr>
          <p:nvPr>
            <p:ph type="body" sz="quarter" idx="3"/>
          </p:nvPr>
        </p:nvSpPr>
        <p:spPr>
          <a:xfrm>
            <a:off x="2897201" y="3650827"/>
            <a:ext cx="1977738"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3" name="Text Placeholder 3"/>
          <p:cNvSpPr>
            <a:spLocks noGrp="1"/>
          </p:cNvSpPr>
          <p:nvPr>
            <p:ph type="body" sz="half" idx="16"/>
          </p:nvPr>
        </p:nvSpPr>
        <p:spPr>
          <a:xfrm>
            <a:off x="2897201" y="4615842"/>
            <a:ext cx="1977737" cy="420915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14" name="Text Placeholder 4"/>
          <p:cNvSpPr>
            <a:spLocks noGrp="1"/>
          </p:cNvSpPr>
          <p:nvPr>
            <p:ph type="body" sz="quarter" idx="13"/>
          </p:nvPr>
        </p:nvSpPr>
        <p:spPr>
          <a:xfrm>
            <a:off x="5069247" y="3650828"/>
            <a:ext cx="1966679"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4" name="Text Placeholder 3"/>
          <p:cNvSpPr>
            <a:spLocks noGrp="1"/>
          </p:cNvSpPr>
          <p:nvPr>
            <p:ph type="body" sz="half" idx="17"/>
          </p:nvPr>
        </p:nvSpPr>
        <p:spPr>
          <a:xfrm>
            <a:off x="5069248" y="4615841"/>
            <a:ext cx="1966679" cy="4236270"/>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cxnSp>
        <p:nvCxnSpPr>
          <p:cNvPr id="19" name="Straight Connector 18"/>
          <p:cNvCxnSpPr/>
          <p:nvPr/>
        </p:nvCxnSpPr>
        <p:spPr>
          <a:xfrm>
            <a:off x="2800351"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72093"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6023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736475" y="1359748"/>
            <a:ext cx="5460053" cy="1041134"/>
          </a:xfrm>
        </p:spPr>
        <p:txBody>
          <a:bodyPr/>
          <a:lstStyle>
            <a:lvl1pPr>
              <a:defRPr sz="2720"/>
            </a:lvl1pPr>
          </a:lstStyle>
          <a:p>
            <a:r>
              <a:rPr lang="en-US"/>
              <a:t>Click to edit Master title style</a:t>
            </a:r>
            <a:endParaRPr lang="en-US" dirty="0"/>
          </a:p>
        </p:txBody>
      </p:sp>
      <p:sp>
        <p:nvSpPr>
          <p:cNvPr id="3" name="Text Placeholder 2"/>
          <p:cNvSpPr>
            <a:spLocks noGrp="1"/>
          </p:cNvSpPr>
          <p:nvPr>
            <p:ph type="body" idx="1"/>
          </p:nvPr>
        </p:nvSpPr>
        <p:spPr>
          <a:xfrm>
            <a:off x="749242" y="6130806"/>
            <a:ext cx="1954186"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9" name="Picture Placeholder 2"/>
          <p:cNvSpPr>
            <a:spLocks noGrp="1" noChangeAspect="1"/>
          </p:cNvSpPr>
          <p:nvPr>
            <p:ph type="pic" idx="15"/>
          </p:nvPr>
        </p:nvSpPr>
        <p:spPr>
          <a:xfrm>
            <a:off x="860831" y="3646458"/>
            <a:ext cx="1718238" cy="212713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20" name="Text Placeholder 3"/>
          <p:cNvSpPr>
            <a:spLocks noGrp="1"/>
          </p:cNvSpPr>
          <p:nvPr>
            <p:ph type="body" sz="half" idx="21"/>
          </p:nvPr>
        </p:nvSpPr>
        <p:spPr>
          <a:xfrm>
            <a:off x="749242" y="7095086"/>
            <a:ext cx="1953649" cy="174140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Text Placeholder 4"/>
          <p:cNvSpPr>
            <a:spLocks noGrp="1"/>
          </p:cNvSpPr>
          <p:nvPr>
            <p:ph type="body" sz="quarter" idx="3"/>
          </p:nvPr>
        </p:nvSpPr>
        <p:spPr>
          <a:xfrm>
            <a:off x="2893670" y="6130074"/>
            <a:ext cx="1970122"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30" name="Picture Placeholder 2"/>
          <p:cNvSpPr>
            <a:spLocks noGrp="1" noChangeAspect="1"/>
          </p:cNvSpPr>
          <p:nvPr>
            <p:ph type="pic" idx="16"/>
          </p:nvPr>
        </p:nvSpPr>
        <p:spPr>
          <a:xfrm>
            <a:off x="3018029" y="3680532"/>
            <a:ext cx="1721405" cy="20930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24" name="Text Placeholder 3"/>
          <p:cNvSpPr>
            <a:spLocks noGrp="1"/>
          </p:cNvSpPr>
          <p:nvPr>
            <p:ph type="body" sz="half" idx="19"/>
          </p:nvPr>
        </p:nvSpPr>
        <p:spPr>
          <a:xfrm>
            <a:off x="2893671" y="7095086"/>
            <a:ext cx="1981268" cy="174140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14" name="Text Placeholder 4"/>
          <p:cNvSpPr>
            <a:spLocks noGrp="1"/>
          </p:cNvSpPr>
          <p:nvPr>
            <p:ph type="body" sz="quarter" idx="13"/>
          </p:nvPr>
        </p:nvSpPr>
        <p:spPr>
          <a:xfrm>
            <a:off x="5069248" y="6130073"/>
            <a:ext cx="1954568" cy="965011"/>
          </a:xfrm>
        </p:spPr>
        <p:txBody>
          <a:bodyPr anchor="b">
            <a:noAutofit/>
          </a:bodyPr>
          <a:lstStyle>
            <a:lvl1pPr marL="0" indent="0">
              <a:buNone/>
              <a:defRPr sz="170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31" name="Picture Placeholder 2"/>
          <p:cNvSpPr>
            <a:spLocks noGrp="1" noChangeAspect="1"/>
          </p:cNvSpPr>
          <p:nvPr>
            <p:ph type="pic" idx="17"/>
          </p:nvPr>
        </p:nvSpPr>
        <p:spPr>
          <a:xfrm>
            <a:off x="5189205" y="3680532"/>
            <a:ext cx="1716013" cy="20930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27" name="Text Placeholder 3"/>
          <p:cNvSpPr>
            <a:spLocks noGrp="1"/>
          </p:cNvSpPr>
          <p:nvPr>
            <p:ph type="body" sz="half" idx="20"/>
          </p:nvPr>
        </p:nvSpPr>
        <p:spPr>
          <a:xfrm>
            <a:off x="5069248" y="7095086"/>
            <a:ext cx="1954568" cy="174140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cxnSp>
        <p:nvCxnSpPr>
          <p:cNvPr id="21" name="Straight Connector 20"/>
          <p:cNvCxnSpPr/>
          <p:nvPr/>
        </p:nvCxnSpPr>
        <p:spPr>
          <a:xfrm>
            <a:off x="2796516"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972093"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35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56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1"/>
            <a:ext cx="7772400" cy="10062505"/>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5243625" y="2123439"/>
            <a:ext cx="915745" cy="67055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736474" y="2123439"/>
            <a:ext cx="3754649" cy="670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97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8933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1"/>
            <a:ext cx="7772400" cy="10062505"/>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36475" y="3311130"/>
            <a:ext cx="2636500" cy="4429836"/>
          </a:xfrm>
        </p:spPr>
        <p:txBody>
          <a:bodyPr anchor="ctr"/>
          <a:lstStyle>
            <a:lvl1pPr algn="l">
              <a:defRPr sz="2720" b="0" cap="none"/>
            </a:lvl1pPr>
          </a:lstStyle>
          <a:p>
            <a:r>
              <a:rPr lang="en-US"/>
              <a:t>Click to edit Master title style</a:t>
            </a:r>
            <a:endParaRPr lang="en-US" dirty="0"/>
          </a:p>
        </p:txBody>
      </p:sp>
      <p:sp>
        <p:nvSpPr>
          <p:cNvPr id="3" name="Text Placeholder 2"/>
          <p:cNvSpPr>
            <a:spLocks noGrp="1"/>
          </p:cNvSpPr>
          <p:nvPr>
            <p:ph type="body" idx="1"/>
          </p:nvPr>
        </p:nvSpPr>
        <p:spPr>
          <a:xfrm>
            <a:off x="4351372" y="3311129"/>
            <a:ext cx="2596455" cy="4429836"/>
          </a:xfrm>
        </p:spPr>
        <p:txBody>
          <a:bodyPr anchor="ctr"/>
          <a:lstStyle>
            <a:lvl1pPr marL="0" indent="0" algn="l">
              <a:buNone/>
              <a:defRPr sz="1700" cap="all">
                <a:solidFill>
                  <a:schemeClr val="accent1"/>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6577333" y="11154"/>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505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736474" y="3650825"/>
            <a:ext cx="3091433" cy="517821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44493" y="3650826"/>
            <a:ext cx="3091434" cy="517821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368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6474" y="3658304"/>
            <a:ext cx="3091433" cy="1113625"/>
          </a:xfrm>
        </p:spPr>
        <p:txBody>
          <a:bodyPr anchor="b">
            <a:noAutofit/>
          </a:bodyPr>
          <a:lstStyle>
            <a:lvl1pPr marL="0" indent="0">
              <a:buNone/>
              <a:defRPr sz="204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736474" y="4771930"/>
            <a:ext cx="3091434" cy="405711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44494" y="3650827"/>
            <a:ext cx="3091432" cy="1113625"/>
          </a:xfrm>
        </p:spPr>
        <p:txBody>
          <a:bodyPr anchor="b">
            <a:noAutofit/>
          </a:bodyPr>
          <a:lstStyle>
            <a:lvl1pPr marL="0" indent="0">
              <a:buNone/>
              <a:defRPr sz="204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44494" y="4764453"/>
            <a:ext cx="3091433" cy="40645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7/1/2016</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3745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7/1/2016</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6526824" y="433738"/>
            <a:ext cx="672612" cy="1125941"/>
          </a:xfrm>
          <a:prstGeom prst="rect">
            <a:avLst/>
          </a:prstGeom>
        </p:spPr>
        <p:txBody>
          <a:bodyPr vert="horz" lIns="91440" tIns="45720" rIns="91440" bIns="45720" rtlCol="0" anchor="b"/>
          <a:lstStyle>
            <a:lvl1pPr algn="ctr">
              <a:defRPr sz="238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3924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7/1/2016</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302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1"/>
            <a:ext cx="7772400" cy="10062505"/>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36474" y="2123440"/>
            <a:ext cx="2305701" cy="2193529"/>
          </a:xfrm>
        </p:spPr>
        <p:txBody>
          <a:bodyPr anchor="b"/>
          <a:lstStyle>
            <a:lvl1pPr algn="l">
              <a:defRPr sz="2040" b="0"/>
            </a:lvl1pPr>
          </a:lstStyle>
          <a:p>
            <a:r>
              <a:rPr lang="en-US"/>
              <a:t>Click to edit Master title style</a:t>
            </a:r>
            <a:endParaRPr lang="en-US" dirty="0"/>
          </a:p>
        </p:txBody>
      </p:sp>
      <p:sp>
        <p:nvSpPr>
          <p:cNvPr id="3" name="Content Placeholder 2"/>
          <p:cNvSpPr>
            <a:spLocks noGrp="1"/>
          </p:cNvSpPr>
          <p:nvPr>
            <p:ph idx="1"/>
          </p:nvPr>
        </p:nvSpPr>
        <p:spPr>
          <a:xfrm>
            <a:off x="3883588" y="2113734"/>
            <a:ext cx="3087923" cy="6705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736474" y="4527373"/>
            <a:ext cx="2305701" cy="4309119"/>
          </a:xfrm>
        </p:spPr>
        <p:txBody>
          <a:bodyPr/>
          <a:lstStyle>
            <a:lvl1pPr marL="0" indent="0">
              <a:buNone/>
              <a:defRPr sz="1190">
                <a:solidFill>
                  <a:schemeClr val="accent1"/>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558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1"/>
            <a:ext cx="7772400" cy="10062505"/>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23853" y="1965333"/>
            <a:ext cx="2551647" cy="2370424"/>
          </a:xfrm>
        </p:spPr>
        <p:txBody>
          <a:bodyPr anchor="b">
            <a:normAutofit/>
          </a:bodyPr>
          <a:lstStyle>
            <a:lvl1pPr algn="l">
              <a:defRPr sz="20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4473" y="1937174"/>
            <a:ext cx="2372437" cy="618405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bwMode="gray">
          <a:xfrm>
            <a:off x="723853" y="4526280"/>
            <a:ext cx="2551647" cy="3594947"/>
          </a:xfrm>
        </p:spPr>
        <p:txBody>
          <a:bodyPr>
            <a:normAutofit/>
          </a:bodyPr>
          <a:lstStyle>
            <a:lvl1pPr marL="0" indent="0">
              <a:buNone/>
              <a:defRPr sz="1190">
                <a:solidFill>
                  <a:schemeClr val="accent1"/>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6601464" y="433738"/>
            <a:ext cx="534491" cy="1125941"/>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254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1"/>
            <a:ext cx="7772400" cy="10062505"/>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736474" y="1359746"/>
            <a:ext cx="5391722" cy="104113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36475" y="3650827"/>
            <a:ext cx="5391721" cy="517821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8693" y="9336066"/>
            <a:ext cx="842009" cy="335367"/>
          </a:xfrm>
          <a:prstGeom prst="rect">
            <a:avLst/>
          </a:prstGeom>
        </p:spPr>
        <p:txBody>
          <a:bodyPr vert="horz" lIns="91440" tIns="45720" rIns="91440" bIns="45720" rtlCol="0" anchor="b"/>
          <a:lstStyle>
            <a:lvl1pPr algn="r">
              <a:defRPr sz="765" b="1" i="0">
                <a:solidFill>
                  <a:schemeClr val="accent1"/>
                </a:solidFill>
                <a:latin typeface="+mn-lt"/>
              </a:defRPr>
            </a:lvl1pPr>
          </a:lstStyle>
          <a:p>
            <a:fld id="{1D8BD707-D9CF-40AE-B4C6-C98DA3205C09}" type="datetimeFigureOut">
              <a:rPr lang="en-US" smtClean="0"/>
              <a:pPr/>
              <a:t>7/1/2016</a:t>
            </a:fld>
            <a:endParaRPr lang="en-US"/>
          </a:p>
        </p:txBody>
      </p:sp>
      <p:sp>
        <p:nvSpPr>
          <p:cNvPr id="5" name="Footer Placeholder 4"/>
          <p:cNvSpPr>
            <a:spLocks noGrp="1"/>
          </p:cNvSpPr>
          <p:nvPr>
            <p:ph type="ftr" sz="quarter" idx="3"/>
          </p:nvPr>
        </p:nvSpPr>
        <p:spPr>
          <a:xfrm>
            <a:off x="502217" y="9336064"/>
            <a:ext cx="3280826" cy="335368"/>
          </a:xfrm>
          <a:prstGeom prst="rect">
            <a:avLst/>
          </a:prstGeom>
        </p:spPr>
        <p:txBody>
          <a:bodyPr vert="horz" lIns="91440" tIns="45720" rIns="91440" bIns="45720" rtlCol="0" anchor="b"/>
          <a:lstStyle>
            <a:lvl1pPr algn="l">
              <a:defRPr sz="765" b="1" i="0">
                <a:solidFill>
                  <a:schemeClr val="accent1"/>
                </a:solidFill>
              </a:defRPr>
            </a:lvl1pPr>
          </a:lstStyle>
          <a:p>
            <a:endParaRPr lang="en-US"/>
          </a:p>
        </p:txBody>
      </p:sp>
      <p:sp>
        <p:nvSpPr>
          <p:cNvPr id="22" name="Rectangle 21"/>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6526824" y="433738"/>
            <a:ext cx="672612" cy="1125941"/>
          </a:xfrm>
          <a:prstGeom prst="rect">
            <a:avLst/>
          </a:prstGeom>
        </p:spPr>
        <p:txBody>
          <a:bodyPr vert="horz" lIns="91440" tIns="45720" rIns="91440" bIns="45720" rtlCol="0" anchor="b"/>
          <a:lstStyle>
            <a:lvl1pPr algn="ctr">
              <a:defRPr sz="2380" b="0" i="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185646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88620" rtl="0" eaLnBrk="1" latinLnBrk="0" hangingPunct="1">
        <a:spcBef>
          <a:spcPct val="0"/>
        </a:spcBef>
        <a:buNone/>
        <a:defRPr sz="272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1465" indent="-291465" algn="l" defTabSz="388620" rtl="0" eaLnBrk="1" latinLnBrk="0" hangingPunct="1">
        <a:spcBef>
          <a:spcPts val="850"/>
        </a:spcBef>
        <a:spcAft>
          <a:spcPts val="0"/>
        </a:spcAft>
        <a:buClr>
          <a:schemeClr val="accent1"/>
        </a:buClr>
        <a:buSzPct val="80000"/>
        <a:buFont typeface="Wingdings 3" charset="2"/>
        <a:buChar char=""/>
        <a:defRPr sz="1530" b="0" i="0" kern="1200">
          <a:solidFill>
            <a:schemeClr val="tx1">
              <a:lumMod val="75000"/>
              <a:lumOff val="25000"/>
            </a:schemeClr>
          </a:solidFill>
          <a:latin typeface="+mn-lt"/>
          <a:ea typeface="+mn-ea"/>
          <a:cs typeface="+mn-cs"/>
        </a:defRPr>
      </a:lvl1pPr>
      <a:lvl2pPr marL="582930" indent="-240944" algn="l" defTabSz="388620" rtl="0" eaLnBrk="1" latinLnBrk="0" hangingPunct="1">
        <a:spcBef>
          <a:spcPts val="850"/>
        </a:spcBef>
        <a:spcAft>
          <a:spcPts val="0"/>
        </a:spcAft>
        <a:buClr>
          <a:schemeClr val="accent1"/>
        </a:buClr>
        <a:buSzPct val="80000"/>
        <a:buFont typeface="Wingdings 3" charset="2"/>
        <a:buChar char=""/>
        <a:defRPr sz="1360" b="0" i="0" kern="1200">
          <a:solidFill>
            <a:schemeClr val="tx1">
              <a:lumMod val="75000"/>
              <a:lumOff val="25000"/>
            </a:schemeClr>
          </a:solidFill>
          <a:latin typeface="+mn-lt"/>
          <a:ea typeface="+mn-ea"/>
          <a:cs typeface="+mn-cs"/>
        </a:defRPr>
      </a:lvl2pPr>
      <a:lvl3pPr marL="816102" indent="-194310" algn="l" defTabSz="388620" rtl="0" eaLnBrk="1" latinLnBrk="0" hangingPunct="1">
        <a:spcBef>
          <a:spcPts val="850"/>
        </a:spcBef>
        <a:spcAft>
          <a:spcPts val="0"/>
        </a:spcAft>
        <a:buClr>
          <a:schemeClr val="accent1"/>
        </a:buClr>
        <a:buSzPct val="80000"/>
        <a:buFont typeface="Wingdings 3" charset="2"/>
        <a:buChar char=""/>
        <a:defRPr sz="1190" b="0" i="0" kern="1200">
          <a:solidFill>
            <a:schemeClr val="tx1">
              <a:lumMod val="75000"/>
              <a:lumOff val="25000"/>
            </a:schemeClr>
          </a:solidFill>
          <a:latin typeface="+mn-lt"/>
          <a:ea typeface="+mn-ea"/>
          <a:cs typeface="+mn-cs"/>
        </a:defRPr>
      </a:lvl3pPr>
      <a:lvl4pPr marL="1049274"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4pPr>
      <a:lvl5pPr marL="1282446"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5pPr>
      <a:lvl6pPr marL="154241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6pPr>
      <a:lvl7pPr marL="176103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7pPr>
      <a:lvl8pPr marL="192015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8pPr>
      <a:lvl9pPr marL="211327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9pPr>
    </p:bodyStyle>
    <p:otherStyle>
      <a:defPPr>
        <a:defRPr lang="en-US"/>
      </a:defPPr>
      <a:lvl1pPr marL="0" algn="l" defTabSz="388620" rtl="0" eaLnBrk="1" latinLnBrk="0" hangingPunct="1">
        <a:defRPr sz="1530" kern="1200">
          <a:solidFill>
            <a:schemeClr val="tx1"/>
          </a:solidFill>
          <a:latin typeface="+mn-lt"/>
          <a:ea typeface="+mn-ea"/>
          <a:cs typeface="+mn-cs"/>
        </a:defRPr>
      </a:lvl1pPr>
      <a:lvl2pPr marL="388620" algn="l" defTabSz="388620" rtl="0" eaLnBrk="1" latinLnBrk="0" hangingPunct="1">
        <a:defRPr sz="1530" kern="1200">
          <a:solidFill>
            <a:schemeClr val="tx1"/>
          </a:solidFill>
          <a:latin typeface="+mn-lt"/>
          <a:ea typeface="+mn-ea"/>
          <a:cs typeface="+mn-cs"/>
        </a:defRPr>
      </a:lvl2pPr>
      <a:lvl3pPr marL="777240" algn="l" defTabSz="388620" rtl="0" eaLnBrk="1" latinLnBrk="0" hangingPunct="1">
        <a:defRPr sz="1530" kern="1200">
          <a:solidFill>
            <a:schemeClr val="tx1"/>
          </a:solidFill>
          <a:latin typeface="+mn-lt"/>
          <a:ea typeface="+mn-ea"/>
          <a:cs typeface="+mn-cs"/>
        </a:defRPr>
      </a:lvl3pPr>
      <a:lvl4pPr marL="1165860" algn="l" defTabSz="388620" rtl="0" eaLnBrk="1" latinLnBrk="0" hangingPunct="1">
        <a:defRPr sz="1530" kern="1200">
          <a:solidFill>
            <a:schemeClr val="tx1"/>
          </a:solidFill>
          <a:latin typeface="+mn-lt"/>
          <a:ea typeface="+mn-ea"/>
          <a:cs typeface="+mn-cs"/>
        </a:defRPr>
      </a:lvl4pPr>
      <a:lvl5pPr marL="1554480" algn="l" defTabSz="388620" rtl="0" eaLnBrk="1" latinLnBrk="0" hangingPunct="1">
        <a:defRPr sz="1530" kern="1200">
          <a:solidFill>
            <a:schemeClr val="tx1"/>
          </a:solidFill>
          <a:latin typeface="+mn-lt"/>
          <a:ea typeface="+mn-ea"/>
          <a:cs typeface="+mn-cs"/>
        </a:defRPr>
      </a:lvl5pPr>
      <a:lvl6pPr marL="1943100" algn="l" defTabSz="388620" rtl="0" eaLnBrk="1" latinLnBrk="0" hangingPunct="1">
        <a:defRPr sz="1530" kern="1200">
          <a:solidFill>
            <a:schemeClr val="tx1"/>
          </a:solidFill>
          <a:latin typeface="+mn-lt"/>
          <a:ea typeface="+mn-ea"/>
          <a:cs typeface="+mn-cs"/>
        </a:defRPr>
      </a:lvl6pPr>
      <a:lvl7pPr marL="2331720" algn="l" defTabSz="388620" rtl="0" eaLnBrk="1" latinLnBrk="0" hangingPunct="1">
        <a:defRPr sz="1530" kern="1200">
          <a:solidFill>
            <a:schemeClr val="tx1"/>
          </a:solidFill>
          <a:latin typeface="+mn-lt"/>
          <a:ea typeface="+mn-ea"/>
          <a:cs typeface="+mn-cs"/>
        </a:defRPr>
      </a:lvl7pPr>
      <a:lvl8pPr marL="2720340" algn="l" defTabSz="388620" rtl="0" eaLnBrk="1" latinLnBrk="0" hangingPunct="1">
        <a:defRPr sz="1530" kern="1200">
          <a:solidFill>
            <a:schemeClr val="tx1"/>
          </a:solidFill>
          <a:latin typeface="+mn-lt"/>
          <a:ea typeface="+mn-ea"/>
          <a:cs typeface="+mn-cs"/>
        </a:defRPr>
      </a:lvl8pPr>
      <a:lvl9pPr marL="3108960" algn="l" defTabSz="38862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887"/>
            <a:ext cx="7772400" cy="685473"/>
          </a:xfrm>
        </p:spPr>
        <p:txBody>
          <a:bodyPr anchor="ctr">
            <a:noAutofit/>
          </a:bodyPr>
          <a:lstStyle/>
          <a:p>
            <a:r>
              <a:rPr lang="en-US" sz="2400" spc="300" dirty="0">
                <a:ln w="6350">
                  <a:noFill/>
                  <a:prstDash val="solid"/>
                </a:ln>
                <a:solidFill>
                  <a:srgbClr val="0070C0"/>
                </a:solidFill>
                <a:effectLst>
                  <a:outerShdw blurRad="38100" dist="38100" dir="2700000" algn="tl">
                    <a:srgbClr val="000000">
                      <a:alpha val="43137"/>
                    </a:srgbClr>
                  </a:outerShdw>
                </a:effectLst>
              </a:rPr>
              <a:t>THIS IS A RARE FIND AT THIS PRICE!</a:t>
            </a:r>
            <a:endParaRPr lang="en-US" sz="1300" i="1" spc="300" dirty="0">
              <a:ln w="6350">
                <a:noFill/>
                <a:prstDash val="solid"/>
              </a:ln>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4786238"/>
            <a:ext cx="5241494" cy="3367162"/>
          </a:xfrm>
        </p:spPr>
        <p:txBody>
          <a:bodyPr anchor="ctr">
            <a:noAutofit/>
          </a:bodyPr>
          <a:lstStyle/>
          <a:p>
            <a:r>
              <a:rPr lang="en-US" sz="1400" dirty="0">
                <a:solidFill>
                  <a:schemeClr val="bg1"/>
                </a:solidFill>
              </a:rPr>
              <a:t>Within the Daniel Island School District! This home looks like it was taken straight out of the pages of Coastal Living. 2,006 SF elevated home with beautiful finishes. The white kitchen features a gas cooktop, stainless steel wall oven with microwave and glass subway tiled backsplash. Lovely wide plank dark stained wood flooring throughout the first floor looks classy with the white trim. Grand entrance with soaring ceilings and a loft overlooking the living room! The master suite is spacious and on the main floor. This home features tons of extras and space including a drive-under garage!! The large lot features beautiful live oak trees and lots of woods for privacy!!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8190353"/>
            <a:ext cx="897615" cy="1131447"/>
          </a:xfrm>
          <a:prstGeom prst="rect">
            <a:avLst/>
          </a:prstGeom>
          <a:noFill/>
          <a:ln>
            <a:solidFill>
              <a:schemeClr val="bg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783" y="9341551"/>
            <a:ext cx="1076834" cy="388598"/>
          </a:xfrm>
          <a:prstGeom prst="rect">
            <a:avLst/>
          </a:prstGeom>
        </p:spPr>
      </p:pic>
      <p:sp>
        <p:nvSpPr>
          <p:cNvPr id="7" name="Rectangle 6"/>
          <p:cNvSpPr/>
          <p:nvPr/>
        </p:nvSpPr>
        <p:spPr>
          <a:xfrm>
            <a:off x="0" y="9753600"/>
            <a:ext cx="7772400" cy="261610"/>
          </a:xfrm>
          <a:prstGeom prst="rect">
            <a:avLst/>
          </a:prstGeom>
        </p:spPr>
        <p:txBody>
          <a:bodyPr wrap="square">
            <a:spAutoFit/>
          </a:bodyPr>
          <a:lstStyle/>
          <a:p>
            <a:pPr algn="ctr"/>
            <a:r>
              <a:rPr lang="en-US" sz="1100" dirty="0">
                <a:solidFill>
                  <a:schemeClr val="tx2">
                    <a:lumMod val="75000"/>
                  </a:schemeClr>
                </a:solidFill>
              </a:rPr>
              <a:t>RE/MAX Pro Realty | 9209 University Blvd | N Charleston, SC 29406</a:t>
            </a:r>
          </a:p>
        </p:txBody>
      </p:sp>
      <p:sp>
        <p:nvSpPr>
          <p:cNvPr id="8" name="Rectangle 7"/>
          <p:cNvSpPr/>
          <p:nvPr/>
        </p:nvSpPr>
        <p:spPr>
          <a:xfrm>
            <a:off x="1382497" y="8202078"/>
            <a:ext cx="3390900" cy="1107996"/>
          </a:xfrm>
          <a:prstGeom prst="rect">
            <a:avLst/>
          </a:prstGeom>
        </p:spPr>
        <p:txBody>
          <a:bodyPr wrap="square">
            <a:spAutoFit/>
          </a:bodyPr>
          <a:lstStyle/>
          <a:p>
            <a:r>
              <a:rPr lang="en-US" sz="1800" b="1" dirty="0">
                <a:solidFill>
                  <a:schemeClr val="bg1"/>
                </a:solidFill>
              </a:rPr>
              <a:t>Chris M Garcia</a:t>
            </a:r>
          </a:p>
          <a:p>
            <a:r>
              <a:rPr lang="en-US" sz="1600" dirty="0">
                <a:solidFill>
                  <a:schemeClr val="bg1"/>
                </a:solidFill>
              </a:rPr>
              <a:t>REALTOR</a:t>
            </a:r>
          </a:p>
          <a:p>
            <a:r>
              <a:rPr lang="en-US" sz="1600" dirty="0">
                <a:solidFill>
                  <a:schemeClr val="bg1"/>
                </a:solidFill>
              </a:rPr>
              <a:t>Mobile - (843) 557-7100</a:t>
            </a:r>
          </a:p>
          <a:p>
            <a:r>
              <a:rPr lang="en-US" sz="1600" dirty="0">
                <a:solidFill>
                  <a:schemeClr val="bg1"/>
                </a:solidFill>
              </a:rPr>
              <a:t>cmcdaid1@yahoo.com</a:t>
            </a:r>
            <a:endParaRPr lang="en-US" sz="1200"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658" y="888169"/>
            <a:ext cx="3173610" cy="2380207"/>
          </a:xfrm>
          <a:prstGeom prst="rect">
            <a:avLst/>
          </a:prstGeom>
          <a:ln>
            <a:noFill/>
          </a:ln>
          <a:effectLst/>
        </p:spPr>
      </p:pic>
      <p:sp>
        <p:nvSpPr>
          <p:cNvPr id="9" name="Title 1"/>
          <p:cNvSpPr txBox="1">
            <a:spLocks/>
          </p:cNvSpPr>
          <p:nvPr/>
        </p:nvSpPr>
        <p:spPr>
          <a:xfrm>
            <a:off x="457200" y="803746"/>
            <a:ext cx="6828970" cy="25490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ln w="18415" cmpd="sng">
                  <a:solidFill>
                    <a:srgbClr val="FFFFFF"/>
                  </a:solidFill>
                  <a:prstDash val="solid"/>
                </a:ln>
                <a:effectLst>
                  <a:outerShdw blurRad="63500" dir="3600000" algn="tl" rotWithShape="0">
                    <a:srgbClr val="000000">
                      <a:alpha val="70000"/>
                    </a:srgbClr>
                  </a:outerShdw>
                </a:effectLst>
              </a:rPr>
              <a:t>504 Sanders Farm Lane</a:t>
            </a:r>
          </a:p>
          <a:p>
            <a:pPr algn="l"/>
            <a:endParaRPr lang="en-US" sz="1800" dirty="0">
              <a:ln w="18415" cmpd="sng">
                <a:solidFill>
                  <a:srgbClr val="FFFFFF"/>
                </a:solidFill>
                <a:prstDash val="solid"/>
              </a:ln>
              <a:effectLst>
                <a:outerShdw blurRad="63500" dir="3600000" algn="tl" rotWithShape="0">
                  <a:srgbClr val="000000">
                    <a:alpha val="70000"/>
                  </a:srgbClr>
                </a:outerShdw>
              </a:effectLst>
            </a:endParaRPr>
          </a:p>
          <a:p>
            <a:pPr algn="l"/>
            <a:r>
              <a:rPr lang="en-US" sz="1800" dirty="0">
                <a:ln w="18415" cmpd="sng">
                  <a:solidFill>
                    <a:srgbClr val="FFFFFF"/>
                  </a:solidFill>
                  <a:prstDash val="solid"/>
                </a:ln>
                <a:effectLst>
                  <a:outerShdw blurRad="63500" dir="3600000" algn="tl" rotWithShape="0">
                    <a:srgbClr val="000000">
                      <a:alpha val="70000"/>
                    </a:srgbClr>
                  </a:outerShdw>
                </a:effectLst>
              </a:rPr>
              <a:t>Retreat at Beresford</a:t>
            </a:r>
          </a:p>
          <a:p>
            <a:pPr algn="l"/>
            <a:r>
              <a:rPr lang="en-US" sz="1800" dirty="0">
                <a:ln w="18415" cmpd="sng">
                  <a:solidFill>
                    <a:srgbClr val="FFFFFF"/>
                  </a:solidFill>
                  <a:prstDash val="solid"/>
                </a:ln>
                <a:effectLst>
                  <a:outerShdw blurRad="63500" dir="3600000" algn="tl" rotWithShape="0">
                    <a:srgbClr val="000000">
                      <a:alpha val="70000"/>
                    </a:srgbClr>
                  </a:outerShdw>
                </a:effectLst>
              </a:rPr>
              <a:t>Wando, SC 29492</a:t>
            </a:r>
          </a:p>
          <a:p>
            <a:pPr algn="l"/>
            <a:endParaRPr lang="en-US" sz="1800" dirty="0">
              <a:ln w="18415" cmpd="sng">
                <a:solidFill>
                  <a:srgbClr val="FFFFFF"/>
                </a:solidFill>
                <a:prstDash val="solid"/>
              </a:ln>
              <a:effectLst>
                <a:outerShdw blurRad="63500" dir="3600000" algn="tl" rotWithShape="0">
                  <a:srgbClr val="000000">
                    <a:alpha val="70000"/>
                  </a:srgbClr>
                </a:outerShdw>
              </a:effectLst>
            </a:endParaRPr>
          </a:p>
          <a:p>
            <a:pPr algn="l"/>
            <a:r>
              <a:rPr lang="en-US" sz="1800" dirty="0">
                <a:ln w="18415" cmpd="sng">
                  <a:solidFill>
                    <a:srgbClr val="FFFFFF"/>
                  </a:solidFill>
                  <a:prstDash val="solid"/>
                </a:ln>
                <a:effectLst>
                  <a:outerShdw blurRad="63500" dir="3600000" algn="tl" rotWithShape="0">
                    <a:srgbClr val="000000">
                      <a:alpha val="70000"/>
                    </a:srgbClr>
                  </a:outerShdw>
                </a:effectLst>
              </a:rPr>
              <a:t>MLS# 16017028</a:t>
            </a:r>
          </a:p>
          <a:p>
            <a:pPr algn="l"/>
            <a:r>
              <a:rPr lang="en-US" sz="1800" dirty="0">
                <a:ln w="18415" cmpd="sng">
                  <a:solidFill>
                    <a:srgbClr val="FFFFFF"/>
                  </a:solidFill>
                  <a:prstDash val="solid"/>
                </a:ln>
                <a:effectLst>
                  <a:outerShdw blurRad="63500" dir="3600000" algn="tl" rotWithShape="0">
                    <a:srgbClr val="000000">
                      <a:alpha val="70000"/>
                    </a:srgbClr>
                  </a:outerShdw>
                </a:effectLst>
              </a:rPr>
              <a:t>$439,000</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1239" y="8153400"/>
            <a:ext cx="1346029" cy="100952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7762" y="5207509"/>
            <a:ext cx="1339506" cy="100463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0748" y="3744248"/>
            <a:ext cx="1316520" cy="98739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7907" y="6688010"/>
            <a:ext cx="1319361" cy="989521"/>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20668" y="3744248"/>
            <a:ext cx="1316520" cy="98739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60589" y="3744248"/>
            <a:ext cx="1316520" cy="987390"/>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10" y="3744248"/>
            <a:ext cx="1316520" cy="987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2749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149</TotalTime>
  <Words>170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Wingdings 3</vt:lpstr>
      <vt:lpstr>Ion Boardroom</vt:lpstr>
      <vt:lpstr>THIS IS A RARE FIND AT THIS PRICE!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RANCH PRICED UNDER $90,000!</dc:title>
  <dc:creator>CVH360</dc:creator>
  <cp:lastModifiedBy>A. Thomas Price</cp:lastModifiedBy>
  <cp:revision>31</cp:revision>
  <dcterms:created xsi:type="dcterms:W3CDTF">2006-08-16T00:00:00Z</dcterms:created>
  <dcterms:modified xsi:type="dcterms:W3CDTF">2016-07-02T03:44:37Z</dcterms:modified>
</cp:coreProperties>
</file>