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2628" y="9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954B8-14D5-4A8A-8151-6E8181CA1BE3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8EED7-315B-4BAA-AFB3-4BA9D97B6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11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8EED7-315B-4BAA-AFB3-4BA9D97B6D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33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8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8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3"/>
            <a:ext cx="1748790" cy="8582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3"/>
            <a:ext cx="5116830" cy="8582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7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49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26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95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79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47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3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0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rot="10800000">
            <a:off x="-1066800" y="49499"/>
            <a:ext cx="152400" cy="1371601"/>
          </a:xfrm>
          <a:prstGeom prst="rect">
            <a:avLst/>
          </a:prstGeom>
          <a:gradFill>
            <a:gsLst>
              <a:gs pos="0">
                <a:schemeClr val="bg1"/>
              </a:gs>
              <a:gs pos="48000">
                <a:srgbClr val="C00000">
                  <a:alpha val="50000"/>
                </a:srgb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82609" y="4568291"/>
            <a:ext cx="7687018" cy="2343181"/>
          </a:xfrm>
        </p:spPr>
        <p:txBody>
          <a:bodyPr anchor="ctr">
            <a:no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In </a:t>
            </a:r>
            <a:r>
              <a:rPr lang="en-US" sz="1200" dirty="0">
                <a:solidFill>
                  <a:schemeClr val="tx1"/>
                </a:solidFill>
              </a:rPr>
              <a:t>the path of growth and new housing boom</a:t>
            </a:r>
            <a:r>
              <a:rPr lang="en-US" sz="1200" dirty="0" smtClean="0">
                <a:solidFill>
                  <a:schemeClr val="tx1"/>
                </a:solidFill>
              </a:rPr>
              <a:t>. This </a:t>
            </a:r>
            <a:r>
              <a:rPr lang="en-US" sz="1200" dirty="0">
                <a:solidFill>
                  <a:schemeClr val="tx1"/>
                </a:solidFill>
              </a:rPr>
              <a:t>property is only about 1/4 mile from the newly widened 4 lane Highway 17-A that has public sewer </a:t>
            </a:r>
            <a:r>
              <a:rPr lang="en-US" sz="1200" dirty="0" smtClean="0">
                <a:solidFill>
                  <a:schemeClr val="tx1"/>
                </a:solidFill>
              </a:rPr>
              <a:t>available. Cypress </a:t>
            </a:r>
            <a:r>
              <a:rPr lang="en-US" sz="1200" dirty="0">
                <a:solidFill>
                  <a:schemeClr val="tx1"/>
                </a:solidFill>
              </a:rPr>
              <a:t>Gardens Rd. is the major road that connects Highway 52 with Hwy 17-A. New home developments are expanding and being created very close to this property located off Cypress Garden Rd...Hwy 52 and Hwy 17-A and the Cane Bay Area on Hwy 176. The property has an operating Par 3 Golf Course and Driving Range with storage building and small clubhouse</a:t>
            </a:r>
            <a:r>
              <a:rPr lang="en-US" sz="1200" dirty="0" smtClean="0">
                <a:solidFill>
                  <a:schemeClr val="tx1"/>
                </a:solidFill>
              </a:rPr>
              <a:t>. The </a:t>
            </a:r>
            <a:r>
              <a:rPr lang="en-US" sz="1200" dirty="0">
                <a:solidFill>
                  <a:schemeClr val="tx1"/>
                </a:solidFill>
              </a:rPr>
              <a:t>property has 1,000 feet of road frontage on Cypress Gardens Rd. The property consists of 2 separate parcels TMS# 210-00-00-066 has 20.06 Acres and TMS# 210-00-00-126 has 10.35 Acres</a:t>
            </a:r>
            <a:r>
              <a:rPr lang="en-US" sz="1200" dirty="0" smtClean="0">
                <a:solidFill>
                  <a:schemeClr val="tx1"/>
                </a:solidFill>
              </a:rPr>
              <a:t>. Seller </a:t>
            </a:r>
            <a:r>
              <a:rPr lang="en-US" sz="1200" dirty="0">
                <a:solidFill>
                  <a:schemeClr val="tx1"/>
                </a:solidFill>
              </a:rPr>
              <a:t>will also </a:t>
            </a:r>
            <a:r>
              <a:rPr lang="en-US" sz="1200" dirty="0" smtClean="0">
                <a:solidFill>
                  <a:schemeClr val="tx1"/>
                </a:solidFill>
              </a:rPr>
              <a:t>subdivide </a:t>
            </a:r>
            <a:r>
              <a:rPr lang="en-US" sz="1200" dirty="0">
                <a:solidFill>
                  <a:schemeClr val="tx1"/>
                </a:solidFill>
              </a:rPr>
              <a:t>land and sell a smaller portion. Zoning will permit both Commercial and Residential dwellings.</a:t>
            </a:r>
            <a:endParaRPr lang="en-US" sz="1200" dirty="0" smtClean="0">
              <a:solidFill>
                <a:schemeClr val="tx1"/>
              </a:solidFill>
            </a:endParaRP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sz="1200" b="1" dirty="0">
                <a:solidFill>
                  <a:schemeClr val="tx1"/>
                </a:solidFill>
              </a:rPr>
              <a:t>MLS #15010203 - 30.41 acres - $1,500,000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MLS #15010204 - 20.06 acres - $</a:t>
            </a:r>
            <a:r>
              <a:rPr lang="en-US" sz="1200" b="1" dirty="0" smtClean="0">
                <a:solidFill>
                  <a:schemeClr val="tx1"/>
                </a:solidFill>
              </a:rPr>
              <a:t>1,100,000 | MLS </a:t>
            </a:r>
            <a:r>
              <a:rPr lang="en-US" sz="1200" b="1" dirty="0">
                <a:solidFill>
                  <a:schemeClr val="tx1"/>
                </a:solidFill>
              </a:rPr>
              <a:t>#15010206 - 10 acres - $580,000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MLS #15010208 - 5 acres - $</a:t>
            </a:r>
            <a:r>
              <a:rPr lang="en-US" sz="1200" b="1" dirty="0" smtClean="0">
                <a:solidFill>
                  <a:schemeClr val="tx1"/>
                </a:solidFill>
              </a:rPr>
              <a:t>299,000 | MLS </a:t>
            </a:r>
            <a:r>
              <a:rPr lang="en-US" sz="1200" b="1" dirty="0">
                <a:solidFill>
                  <a:schemeClr val="tx1"/>
                </a:solidFill>
              </a:rPr>
              <a:t>#15010210 - 3 acres - $199,000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75965" y="8821854"/>
            <a:ext cx="282046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Rick Willis </a:t>
            </a:r>
            <a:endParaRPr lang="en-US" b="1" dirty="0" smtClean="0"/>
          </a:p>
          <a:p>
            <a:pPr algn="ctr"/>
            <a:endParaRPr lang="en-US" sz="1200" dirty="0" smtClean="0"/>
          </a:p>
          <a:p>
            <a:pPr algn="ctr"/>
            <a:r>
              <a:rPr lang="en-US" sz="1400" dirty="0" smtClean="0"/>
              <a:t>843-327-3017 </a:t>
            </a:r>
            <a:endParaRPr lang="en-US" sz="1400" dirty="0"/>
          </a:p>
          <a:p>
            <a:pPr algn="ctr"/>
            <a:r>
              <a:rPr lang="en-US" sz="1400" dirty="0" smtClean="0"/>
              <a:t>Rick@RickWillis.com</a:t>
            </a:r>
          </a:p>
          <a:p>
            <a:pPr algn="ctr"/>
            <a:r>
              <a:rPr lang="en-US" sz="1400" dirty="0" smtClean="0"/>
              <a:t>The </a:t>
            </a:r>
            <a:r>
              <a:rPr lang="en-US" sz="1400" dirty="0"/>
              <a:t>Group, LLC 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0" y="5423536"/>
            <a:ext cx="77684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Just South of I-526...Almost 1 Acre...Zoned Commercial</a:t>
            </a:r>
            <a:endParaRPr lang="en-U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835" y="65782"/>
            <a:ext cx="7618731" cy="1508105"/>
          </a:xfrm>
          <a:prstGeom prst="rect">
            <a:avLst/>
          </a:prstGeom>
          <a:solidFill>
            <a:srgbClr val="FF0000"/>
          </a:solidFill>
          <a:ln w="57150" cap="sq" cmpd="thinThick">
            <a:solidFill>
              <a:srgbClr val="C00000"/>
            </a:solidFill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Almost 1 Acre…$429,000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5050 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Rivers 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Ave</a:t>
            </a:r>
          </a:p>
          <a:p>
            <a:pPr algn="ctr"/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North 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Charleston, SC 29406</a:t>
            </a:r>
            <a:endParaRPr lang="en-US" sz="28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0" y="5817933"/>
            <a:ext cx="7772400" cy="18322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BUILDING SETS NEAR BACK OF LOT, WITH A LARGE ASPHALT PAVED PARKING LOT IN FRONT. BUILDING FENCED A BUILDING LINE AND AROUND BACK, WITH ASPHALT CIRCLING BUILDING. TWO , DEEP GARAGE TYPE STORAGE AREAS, ONE ON EACH END OF BUILDING, ALONG WITH A FREE STANDING DOUBLE WIDE GARAGE OFF END OF BUILDING. CURRENTLY BEING USED AS A USED CAR LOT FOR BOTH SALES AND LEASING PLUS 2 LIFTS FOR AUTO REPAIRS. OWNERS WILL SELL OR CONSIDER A LEASE/PURCHASE AND EVEN CONSIDER OWNER FINANCING. THE PROPERTY HAS 5 SEPARATE AREAS THAT COULD BE USED FOR SEPERATE BUSINESSES. AVAILABLE FOR LEASE OR PURCHASE BUSINESS CAN ALSO BE PURCHASED ALONG WITH THE CURRENT INVENTORY AND ACCOUNTS RECEIVABLE...PRICE $150,000.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8675" y="7777068"/>
            <a:ext cx="31950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800" dirty="0"/>
              <a:t>MLS# 29888899 ~ $429,000</a:t>
            </a:r>
          </a:p>
          <a:p>
            <a:pPr algn="ctr"/>
            <a:r>
              <a:rPr lang="nl-NL" sz="1800" dirty="0"/>
              <a:t>7,300 </a:t>
            </a:r>
            <a:r>
              <a:rPr lang="nl-NL" sz="1800" dirty="0" smtClean="0"/>
              <a:t>SF</a:t>
            </a:r>
          </a:p>
          <a:p>
            <a:pPr algn="ctr"/>
            <a:r>
              <a:rPr lang="en-US" sz="1200" dirty="0" smtClean="0"/>
              <a:t>More </a:t>
            </a:r>
            <a:r>
              <a:rPr lang="en-US" sz="1200" dirty="0"/>
              <a:t>Information Online</a:t>
            </a:r>
          </a:p>
          <a:p>
            <a:pPr algn="ctr"/>
            <a:r>
              <a:rPr lang="en-US" sz="1200" dirty="0">
                <a:solidFill>
                  <a:schemeClr val="accent1"/>
                </a:solidFill>
              </a:rPr>
              <a:t>http://catylist.sccmls.com/listing/29888899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58610"/>
            <a:ext cx="957595" cy="95759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68408" y="1695450"/>
            <a:ext cx="7435585" cy="3696128"/>
            <a:chOff x="155840" y="1950907"/>
            <a:chExt cx="7435585" cy="369612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3645" y="1950907"/>
              <a:ext cx="2417780" cy="181333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840" y="1950907"/>
              <a:ext cx="4940553" cy="369612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3645" y="3833700"/>
              <a:ext cx="2417780" cy="1813334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70" y="4298621"/>
            <a:ext cx="2913416" cy="1092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854" y="9092646"/>
            <a:ext cx="1236546" cy="68952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" y="7777068"/>
            <a:ext cx="1015904" cy="7619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755" y="7777068"/>
            <a:ext cx="1015904" cy="76192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742" y="7777068"/>
            <a:ext cx="1015904" cy="76192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662" y="7777068"/>
            <a:ext cx="1015904" cy="76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4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376</Words>
  <Application>Microsoft Office PowerPoint</Application>
  <PresentationFormat>Custom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1510 Hwy 17 N MLS# 1414766 $1,575,000 8,593 SqFt</dc:title>
  <dc:creator>CVH360</dc:creator>
  <cp:lastModifiedBy>A. Thomas Price</cp:lastModifiedBy>
  <cp:revision>36</cp:revision>
  <dcterms:created xsi:type="dcterms:W3CDTF">2006-08-16T00:00:00Z</dcterms:created>
  <dcterms:modified xsi:type="dcterms:W3CDTF">2016-01-22T14:52:27Z</dcterms:modified>
</cp:coreProperties>
</file>