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960" y="-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mailto:robynlane01@icloud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9600"/>
          </a:xfrm>
          <a:solidFill>
            <a:schemeClr val="tx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Charming and Spacious 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Custom-Built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Home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338" y="762000"/>
            <a:ext cx="4407724" cy="3305793"/>
          </a:xfrm>
          <a:prstGeom prst="rect">
            <a:avLst/>
          </a:prstGeom>
          <a:ln w="12700" cap="sq">
            <a:solidFill>
              <a:schemeClr val="accent1">
                <a:lumMod val="50000"/>
              </a:schemeClr>
            </a:solidFill>
            <a:miter lim="800000"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800" y="5867400"/>
            <a:ext cx="4622800" cy="2971799"/>
          </a:xfrm>
        </p:spPr>
        <p:txBody>
          <a:bodyPr anchor="ctr">
            <a:noAutofit/>
          </a:bodyPr>
          <a:lstStyle/>
          <a:p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Charming and Spacious Custom built Home located in the desirable community of the Villages in St Johns Woods which is just 9 miles from Downtown and only minutes from fabulous restaurants and the Year Round Johns Island Farmers Market. </a:t>
            </a:r>
            <a:endParaRPr lang="en-US" sz="10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en-US" sz="10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0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The </a:t>
            </a:r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wrap around porch with its screened in and an enclosed sitting room allow you to sit back and Enjoy the Peaceful living and the Beauty of the Large Backyard</a:t>
            </a:r>
            <a:r>
              <a:rPr lang="en-US" sz="10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. </a:t>
            </a:r>
          </a:p>
          <a:p>
            <a:endParaRPr lang="en-US" sz="10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0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Exquisite </a:t>
            </a:r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detail in every room and it features many Upgrades, Special additions and a Gourmet Kitchen. The Master Bedroom and newly renovated Bath are on the First Level with all Australian Cypress wood floors. Two Large bedrooms and a Loft are on the Second Level. </a:t>
            </a:r>
            <a:endParaRPr lang="en-US" sz="10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en-US" sz="10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0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Wonderful </a:t>
            </a:r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Community Amenities including Saltwater swimming pool and a Children's playground. A MUST SEE!!</a:t>
            </a:r>
            <a:endParaRPr lang="en-US" sz="10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533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Robyn Lane, Realtor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843-222-5599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4"/>
              </a:rPr>
              <a:t>robynlane01@icloud.com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</a:t>
            </a:r>
            <a:r>
              <a:rPr lang="en-US" sz="900" dirty="0" smtClean="0">
                <a:latin typeface="Cambria" panose="02040503050406030204" pitchFamily="18" charset="0"/>
              </a:rPr>
              <a:t>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</a:t>
            </a:r>
            <a:r>
              <a:rPr lang="en-US" sz="900" dirty="0" smtClean="0">
                <a:latin typeface="Cambria" panose="02040503050406030204" pitchFamily="18" charset="0"/>
              </a:rPr>
              <a:t>Dr, Charleston</a:t>
            </a:r>
            <a:r>
              <a:rPr lang="en-US" sz="900" dirty="0">
                <a:latin typeface="Cambria" panose="02040503050406030204" pitchFamily="18" charset="0"/>
              </a:rPr>
              <a:t>, SC </a:t>
            </a:r>
            <a:r>
              <a:rPr lang="en-US" sz="900" dirty="0" smtClean="0">
                <a:latin typeface="Cambria" panose="02040503050406030204" pitchFamily="18" charset="0"/>
              </a:rPr>
              <a:t>29412</a:t>
            </a:r>
            <a:endParaRPr lang="en-US" sz="9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422826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Cambria" panose="02040503050406030204" pitchFamily="18" charset="0"/>
              </a:rPr>
              <a:t>5056 Coral Reef Drive</a:t>
            </a:r>
          </a:p>
          <a:p>
            <a:pPr algn="ct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The Villages In St Johns Woods</a:t>
            </a:r>
          </a:p>
          <a:p>
            <a:pPr algn="ct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Johns Island</a:t>
            </a:r>
          </a:p>
          <a:p>
            <a:pPr algn="ct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15004001 - $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445,500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1894669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3027339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762000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6132077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6132077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7722546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7722546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41252" y="9057106"/>
            <a:ext cx="703168" cy="70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-3657600" y="2581180"/>
            <a:ext cx="35884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Price Reduced!</a:t>
            </a:r>
            <a:endParaRPr lang="en-US" sz="4000" b="1" i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EA2D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1894669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3027339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762000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4541608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4541608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181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Charming and Spacious Custom-Built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atp1313@gmail.com</cp:lastModifiedBy>
  <cp:revision>18</cp:revision>
  <dcterms:created xsi:type="dcterms:W3CDTF">2006-08-16T00:00:00Z</dcterms:created>
  <dcterms:modified xsi:type="dcterms:W3CDTF">2015-02-18T02:00:48Z</dcterms:modified>
</cp:coreProperties>
</file>