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B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788" y="-114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eg"/><Relationship Id="rId3" Type="http://schemas.openxmlformats.org/officeDocument/2006/relationships/hyperlink" Target="mailto:jvroon@southernlivingre.com" TargetMode="Externa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17" Type="http://schemas.openxmlformats.org/officeDocument/2006/relationships/image" Target="../media/image14.jpeg"/><Relationship Id="rId2" Type="http://schemas.openxmlformats.org/officeDocument/2006/relationships/image" Target="../media/image1.pn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hyperlink" Target="http://www.southernlivingre.com/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864757"/>
            <a:ext cx="5334000" cy="3669103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GREAT OPPORTUNITY to live in one of the premier neighborhoods on James Island! This immaculately maintained Woodward Pointe home boasts a great floorplan, hardwood floors, recently updated kitchen, stainless steel appliances, automated lighting, and a tranquil screened porch to enjoy your afternoons. This home has a gigantic two car garage, beautifully landscaped yard, and has a </a:t>
            </a:r>
            <a:r>
              <a:rPr lang="en-US" sz="160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crawlspace. Located 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right in the hub of James Island, enjoy a fifteen minute ride to the beach or downtown. With shopping, restaurants, and parks down the street, come enjoy the best of the 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Lowcountry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 on James Island!</a:t>
            </a:r>
            <a:endParaRPr lang="en-US" sz="1600" b="1" i="1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262" y="8801100"/>
            <a:ext cx="2624138" cy="952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8801100"/>
            <a:ext cx="3886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Jonathan </a:t>
            </a:r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Vroon</a:t>
            </a:r>
            <a:endParaRPr lang="en-US" sz="1800" b="1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(843) 514-3114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3"/>
              </a:rPr>
              <a:t>jvroon@southernlivingre.com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4"/>
              </a:rPr>
              <a:t>www.southernlivingre.com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34000" cy="3565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9"/>
          <p:cNvSpPr/>
          <p:nvPr/>
        </p:nvSpPr>
        <p:spPr>
          <a:xfrm>
            <a:off x="0" y="3581400"/>
            <a:ext cx="53552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80BB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505 White Chapel Circle</a:t>
            </a:r>
          </a:p>
          <a:p>
            <a:pPr algn="ctr"/>
            <a:r>
              <a:rPr lang="en-US" dirty="0">
                <a:solidFill>
                  <a:srgbClr val="80BB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Woodward Pointe ~ Charleston, SC 29412</a:t>
            </a:r>
          </a:p>
          <a:p>
            <a:pPr algn="ctr"/>
            <a:r>
              <a:rPr lang="en-US" dirty="0">
                <a:solidFill>
                  <a:srgbClr val="80BB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17018919 ~ $579,800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48262" y="9689068"/>
            <a:ext cx="2624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Southern Living Real Estate</a:t>
            </a:r>
            <a:br>
              <a:rPr lang="en-US" sz="900" dirty="0">
                <a:latin typeface="Georgia" panose="02040502050405020303" pitchFamily="18" charset="0"/>
              </a:rPr>
            </a:br>
            <a:r>
              <a:rPr lang="en-US" sz="900" dirty="0">
                <a:latin typeface="Georgia" panose="02040502050405020303" pitchFamily="18" charset="0"/>
              </a:rPr>
              <a:t>2249 Salt Wind Way, Mt. Pleasant, SC 29466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-5930"/>
            <a:ext cx="2438400" cy="1625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824" y="1837524"/>
            <a:ext cx="1188720" cy="79248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6899179"/>
            <a:ext cx="2438400" cy="1634681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2836596"/>
            <a:ext cx="1188720" cy="80705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824" y="3858192"/>
            <a:ext cx="1188720" cy="80026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4868353"/>
            <a:ext cx="1188720" cy="8128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824" y="2847858"/>
            <a:ext cx="1188720" cy="79248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3855870"/>
            <a:ext cx="1188720" cy="8002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5893376"/>
            <a:ext cx="1188720" cy="79358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824" y="5887742"/>
            <a:ext cx="1188720" cy="793582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144" y="1831893"/>
            <a:ext cx="1168039" cy="79248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9824" y="4876306"/>
            <a:ext cx="1188720" cy="79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138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</cp:revision>
  <dcterms:created xsi:type="dcterms:W3CDTF">2006-08-16T00:00:00Z</dcterms:created>
  <dcterms:modified xsi:type="dcterms:W3CDTF">2017-07-06T14:01:12Z</dcterms:modified>
</cp:coreProperties>
</file>