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8" d="100"/>
          <a:sy n="68" d="100"/>
        </p:scale>
        <p:origin x="1872" y="66"/>
      </p:cViewPr>
      <p:guideLst>
        <p:guide orient="horz" pos="2304"/>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72454"/>
            <a:ext cx="7772400" cy="1568027"/>
          </a:xfrm>
        </p:spPr>
        <p:txBody>
          <a:bodyPr/>
          <a:lstStyle/>
          <a:p>
            <a:r>
              <a:rPr lang="en-US"/>
              <a:t>Click to edit Master title style</a:t>
            </a:r>
          </a:p>
        </p:txBody>
      </p:sp>
      <p:sp>
        <p:nvSpPr>
          <p:cNvPr id="3" name="Subtitle 2"/>
          <p:cNvSpPr>
            <a:spLocks noGrp="1"/>
          </p:cNvSpPr>
          <p:nvPr>
            <p:ph type="subTitle" idx="1"/>
          </p:nvPr>
        </p:nvSpPr>
        <p:spPr>
          <a:xfrm>
            <a:off x="1371600" y="4145280"/>
            <a:ext cx="6400800" cy="186944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948"/>
            <a:ext cx="2057400" cy="624162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948"/>
            <a:ext cx="6019800" cy="6241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694"/>
            <a:ext cx="7772400" cy="145288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100495"/>
            <a:ext cx="7772400" cy="160019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06880"/>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06880"/>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37454"/>
            <a:ext cx="4040188"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319867"/>
            <a:ext cx="4040188"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637454"/>
            <a:ext cx="4041775"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319867"/>
            <a:ext cx="4041775"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91253"/>
            <a:ext cx="3008313" cy="123952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91254"/>
            <a:ext cx="5111750" cy="62433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530774"/>
            <a:ext cx="3008313" cy="500380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0640"/>
            <a:ext cx="5486400" cy="60452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53627"/>
            <a:ext cx="5486400" cy="43891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725161"/>
            <a:ext cx="5486400" cy="8585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92947"/>
            <a:ext cx="8229600"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706880"/>
            <a:ext cx="8229600" cy="48276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780107"/>
            <a:ext cx="2133600" cy="38946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12/1/2020</a:t>
            </a:fld>
            <a:endParaRPr lang="en-US"/>
          </a:p>
        </p:txBody>
      </p:sp>
      <p:sp>
        <p:nvSpPr>
          <p:cNvPr id="5" name="Footer Placeholder 4"/>
          <p:cNvSpPr>
            <a:spLocks noGrp="1"/>
          </p:cNvSpPr>
          <p:nvPr>
            <p:ph type="ftr" sz="quarter" idx="3"/>
          </p:nvPr>
        </p:nvSpPr>
        <p:spPr>
          <a:xfrm>
            <a:off x="3124200" y="6780107"/>
            <a:ext cx="2895600" cy="3894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780107"/>
            <a:ext cx="2133600" cy="38946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917922" y="652230"/>
            <a:ext cx="5308156" cy="3538770"/>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544755" y="1941522"/>
            <a:ext cx="1439584" cy="960185"/>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9659" y="1941471"/>
            <a:ext cx="1439584" cy="95991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9659" y="3230901"/>
            <a:ext cx="1439584" cy="960099"/>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44755" y="652230"/>
            <a:ext cx="1439584" cy="959722"/>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9659" y="652230"/>
            <a:ext cx="1439584" cy="959722"/>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544755" y="3231278"/>
            <a:ext cx="1439584" cy="959722"/>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517196"/>
          </a:xfrm>
          <a:noFill/>
        </p:spPr>
        <p:txBody>
          <a:bodyPr anchor="t">
            <a:noAutofit/>
          </a:bodyPr>
          <a:lstStyle/>
          <a:p>
            <a:r>
              <a:rPr lang="en-US" sz="2400" b="1" i="1">
                <a:solidFill>
                  <a:srgbClr val="FF0000"/>
                </a:solidFill>
                <a:latin typeface="Century Gothic" panose="020B0502020202020204" pitchFamily="34" charset="0"/>
              </a:rPr>
              <a:t>Commercial Property – Price Reduced!</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570269"/>
            <a:ext cx="9144000" cy="1489243"/>
          </a:xfrm>
        </p:spPr>
        <p:txBody>
          <a:bodyPr anchor="ctr">
            <a:noAutofit/>
          </a:bodyPr>
          <a:lstStyle/>
          <a:p>
            <a:r>
              <a:rPr lang="en-US" sz="1700" dirty="0">
                <a:solidFill>
                  <a:schemeClr val="bg2">
                    <a:lumMod val="25000"/>
                  </a:schemeClr>
                </a:solidFill>
                <a:latin typeface="+mj-lt"/>
              </a:rPr>
              <a:t>Zoned residential commercial, this free standing office building sitting on .35 acres went through a extensive renovation completed in 2016. The list of renovation work includes: Exterior: new roof, siding and windows. Inside: New drywall, trim, flooring, paint, kitchen and bathroom. Current zoning allows for professional office, medical office, restaurant and child care services among other uses. Plenty of parking in both the front and rear of the building. Termite bond in place.</a:t>
            </a:r>
            <a:endParaRPr lang="en-US" sz="1700" b="1" i="1" dirty="0">
              <a:solidFill>
                <a:schemeClr val="bg2">
                  <a:lumMod val="25000"/>
                </a:schemeClr>
              </a:solidFill>
              <a:latin typeface="+mj-lt"/>
            </a:endParaRPr>
          </a:p>
        </p:txBody>
      </p:sp>
      <p:sp>
        <p:nvSpPr>
          <p:cNvPr id="14" name="Rectangle 13"/>
          <p:cNvSpPr/>
          <p:nvPr/>
        </p:nvSpPr>
        <p:spPr>
          <a:xfrm>
            <a:off x="0" y="6438781"/>
            <a:ext cx="9144000" cy="800219"/>
          </a:xfrm>
          <a:prstGeom prst="rect">
            <a:avLst/>
          </a:prstGeom>
        </p:spPr>
        <p:txBody>
          <a:bodyPr wrap="square">
            <a:spAutoFit/>
          </a:bodyPr>
          <a:lstStyle/>
          <a:p>
            <a:pPr algn="ctr"/>
            <a:r>
              <a:rPr lang="en-US" b="1" dirty="0">
                <a:solidFill>
                  <a:schemeClr val="accent2">
                    <a:lumMod val="50000"/>
                  </a:schemeClr>
                </a:solidFill>
              </a:rPr>
              <a:t>Russell Price, Realtor</a:t>
            </a:r>
          </a:p>
          <a:p>
            <a:pPr algn="ctr"/>
            <a:r>
              <a:rPr lang="en-US" sz="1600" dirty="0">
                <a:solidFill>
                  <a:schemeClr val="accent2">
                    <a:lumMod val="50000"/>
                  </a:schemeClr>
                </a:solidFill>
              </a:rPr>
              <a:t>russprice3@gmail.com | Mobile (843) 670-1170</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2007043" y="3575447"/>
            <a:ext cx="5129913" cy="615553"/>
          </a:xfrm>
          <a:prstGeom prst="rect">
            <a:avLst/>
          </a:prstGeom>
        </p:spPr>
        <p:txBody>
          <a:bodyPr wrap="square">
            <a:spAutoFit/>
          </a:bodyPr>
          <a:lstStyle/>
          <a:p>
            <a:pPr algn="ctr"/>
            <a:r>
              <a:rPr lang="en-US" sz="2000" b="1" dirty="0">
                <a:solidFill>
                  <a:schemeClr val="bg1"/>
                </a:solidFill>
                <a:latin typeface="Century Gothic" panose="020B0502020202020204" pitchFamily="34" charset="0"/>
              </a:rPr>
              <a:t>505 N Laurel St</a:t>
            </a:r>
            <a:br>
              <a:rPr lang="en-US" sz="2000" dirty="0">
                <a:solidFill>
                  <a:schemeClr val="bg1"/>
                </a:solidFill>
                <a:latin typeface="Century Gothic" panose="020B0502020202020204" pitchFamily="34" charset="0"/>
              </a:rPr>
            </a:br>
            <a:r>
              <a:rPr lang="en-US" sz="1400" dirty="0">
                <a:solidFill>
                  <a:schemeClr val="bg1"/>
                </a:solidFill>
                <a:latin typeface="Century Gothic" panose="020B0502020202020204" pitchFamily="34" charset="0"/>
              </a:rPr>
              <a:t>Summerville, SC 29483 | CMLS# 30660107 | </a:t>
            </a:r>
            <a:r>
              <a:rPr lang="en-US" sz="1400">
                <a:solidFill>
                  <a:schemeClr val="bg1"/>
                </a:solidFill>
                <a:latin typeface="Century Gothic" panose="020B0502020202020204" pitchFamily="34" charset="0"/>
              </a:rPr>
              <a:t>$384,900</a:t>
            </a:r>
            <a:endParaRPr lang="en-US" sz="1400" b="1" i="1" dirty="0">
              <a:solidFill>
                <a:srgbClr val="FFFF00"/>
              </a:solidFill>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144</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Commercial Property – 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20</cp:revision>
  <dcterms:created xsi:type="dcterms:W3CDTF">2006-08-16T00:00:00Z</dcterms:created>
  <dcterms:modified xsi:type="dcterms:W3CDTF">2020-12-01T12:53:35Z</dcterms:modified>
</cp:coreProperties>
</file>