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66" d="100"/>
          <a:sy n="66" d="100"/>
        </p:scale>
        <p:origin x="1716" y="-97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5/21/2020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jpeg"/><Relationship Id="rId1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http://www.yourcharlestonhousesearch.com/" TargetMode="External"/><Relationship Id="rId11" Type="http://schemas.openxmlformats.org/officeDocument/2006/relationships/image" Target="../media/image8.jpeg"/><Relationship Id="rId5" Type="http://schemas.openxmlformats.org/officeDocument/2006/relationships/hyperlink" Target="mailto:desiree.maurer1@gmail.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g"/><Relationship Id="rId4" Type="http://schemas.openxmlformats.org/officeDocument/2006/relationships/image" Target="../media/image3.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31000" r="-3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2857" y="916596"/>
            <a:ext cx="4109085" cy="2743200"/>
          </a:xfrm>
          <a:prstGeom prst="rect">
            <a:avLst/>
          </a:prstGeom>
          <a:ln>
            <a:noFill/>
          </a:ln>
          <a:effectLst>
            <a:softEdge rad="112500"/>
          </a:effectLst>
        </p:spPr>
      </p:pic>
      <p:sp>
        <p:nvSpPr>
          <p:cNvPr id="2" name="Title 1"/>
          <p:cNvSpPr>
            <a:spLocks noGrp="1"/>
          </p:cNvSpPr>
          <p:nvPr>
            <p:ph type="ctrTitle"/>
          </p:nvPr>
        </p:nvSpPr>
        <p:spPr>
          <a:xfrm>
            <a:off x="0" y="-5081"/>
            <a:ext cx="8226742" cy="919481"/>
          </a:xfrm>
        </p:spPr>
        <p:txBody>
          <a:bodyPr>
            <a:noAutofit/>
          </a:bodyPr>
          <a:lstStyle/>
          <a:p>
            <a:r>
              <a:rPr lang="en-US" sz="2800" i="1" dirty="0">
                <a:solidFill>
                  <a:schemeClr val="bg1"/>
                </a:solidFill>
                <a:latin typeface="Goudy Old Style" panose="02020502050305020303" pitchFamily="18" charset="0"/>
              </a:rPr>
              <a:t>JUST LISTED!</a:t>
            </a:r>
            <a:br>
              <a:rPr lang="en-US" sz="2800" i="1" dirty="0">
                <a:solidFill>
                  <a:schemeClr val="bg1"/>
                </a:solidFill>
                <a:latin typeface="Goudy Old Style" panose="02020502050305020303" pitchFamily="18" charset="0"/>
              </a:rPr>
            </a:br>
            <a:r>
              <a:rPr lang="en-US" sz="2400" i="1" dirty="0">
                <a:solidFill>
                  <a:schemeClr val="bg1"/>
                </a:solidFill>
                <a:latin typeface="Goudy Old Style" panose="02020502050305020303" pitchFamily="18" charset="0"/>
              </a:rPr>
              <a:t>The Villages in St Johns Woods | Lovely One-Story Cottage-Style Home</a:t>
            </a:r>
            <a:endParaRPr lang="en-US" sz="2800" i="1" dirty="0">
              <a:solidFill>
                <a:schemeClr val="bg1"/>
              </a:solidFill>
              <a:latin typeface="Goudy Old Style" panose="02020502050305020303" pitchFamily="18" charset="0"/>
            </a:endParaRPr>
          </a:p>
        </p:txBody>
      </p:sp>
      <p:sp>
        <p:nvSpPr>
          <p:cNvPr id="3" name="Subtitle 2"/>
          <p:cNvSpPr>
            <a:spLocks noGrp="1"/>
          </p:cNvSpPr>
          <p:nvPr>
            <p:ph type="subTitle" idx="1"/>
          </p:nvPr>
        </p:nvSpPr>
        <p:spPr>
          <a:xfrm>
            <a:off x="0" y="5318812"/>
            <a:ext cx="8229600" cy="2743200"/>
          </a:xfrm>
        </p:spPr>
        <p:txBody>
          <a:bodyPr anchor="ctr">
            <a:noAutofit/>
          </a:bodyPr>
          <a:lstStyle/>
          <a:p>
            <a:r>
              <a:rPr lang="en-US" sz="1100" dirty="0">
                <a:solidFill>
                  <a:schemeClr val="bg1"/>
                </a:solidFill>
                <a:latin typeface="Goudy Old Style" panose="02020502050305020303" pitchFamily="18" charset="0"/>
              </a:rPr>
              <a:t>Welcome home to your adorable cottage-style home located in the beautifully maintained, quiet section of The Villages of St. John's Woods. Can't you just envision sitting on your front porch swing, on a warm summer night sipping sweet tea?! Then head inside, through the Great Room which has a gas fireplace for those chilly winter evenings. Enter into the dining area and open concept kitchen which has 42'' classic white cabinets, beautiful granite counters with brand new sink and faucet, offering plenty of storage and prep space. While in the kitchen, you can't help but notice the gleaming hardwood floors throughout the whole home, 10' high ceilings and lovely moldings which really add character to your new home. From there, retreat to the Master </a:t>
            </a:r>
            <a:r>
              <a:rPr lang="en-US" sz="1100" dirty="0" err="1">
                <a:solidFill>
                  <a:schemeClr val="bg1"/>
                </a:solidFill>
                <a:latin typeface="Goudy Old Style" panose="02020502050305020303" pitchFamily="18" charset="0"/>
              </a:rPr>
              <a:t>ensuite</a:t>
            </a:r>
            <a:r>
              <a:rPr lang="en-US" sz="1100" dirty="0">
                <a:solidFill>
                  <a:schemeClr val="bg1"/>
                </a:solidFill>
                <a:latin typeface="Goudy Old Style" panose="02020502050305020303" pitchFamily="18" charset="0"/>
              </a:rPr>
              <a:t> which has wonderful natural light, 2 large closets, newly updated double sink vanities with new faucets, new hardware and nicely sized shower. The 2 additional spacious bedrooms and guest bath which also has a new vanity top, faucet and hardware, are evenly separated offering everyone lots of privacy. You will also find a nicely sized laundry room off the kitchen and a huge screened porch which could easily be enclosed! Out back, you will find a detached 1-car garage and carport and a picket fenced private backyard with irrigation and all new sod. Need extra storage? No problem! The entire attic in fully floored to store those holiday decorations. Enjoy wonderful amenities including pool, pavilion, play park and walking trails. Centrally located, you are just 15 mins. to MUSC, CofC and downtown Historical Charleston. Lots of great restaurants in town, golf just over the bridge at the James Island Municipal Course and the beautiful Kiawah </a:t>
            </a:r>
            <a:r>
              <a:rPr lang="en-US" sz="1100" dirty="0" err="1">
                <a:solidFill>
                  <a:schemeClr val="bg1"/>
                </a:solidFill>
                <a:latin typeface="Goudy Old Style" panose="02020502050305020303" pitchFamily="18" charset="0"/>
              </a:rPr>
              <a:t>Beachwalker</a:t>
            </a:r>
            <a:r>
              <a:rPr lang="en-US" sz="1100" dirty="0">
                <a:solidFill>
                  <a:schemeClr val="bg1"/>
                </a:solidFill>
                <a:latin typeface="Goudy Old Style" panose="02020502050305020303" pitchFamily="18" charset="0"/>
              </a:rPr>
              <a:t> Park is an easy drive. You don't want to miss this beauty of a home!</a:t>
            </a:r>
          </a:p>
          <a:p>
            <a:endParaRPr lang="en-US" sz="1100" dirty="0">
              <a:solidFill>
                <a:schemeClr val="bg1"/>
              </a:solidFill>
              <a:latin typeface="Goudy Old Style" panose="02020502050305020303" pitchFamily="18" charset="0"/>
            </a:endParaRPr>
          </a:p>
          <a:p>
            <a:r>
              <a:rPr lang="en-US" sz="1100" dirty="0">
                <a:solidFill>
                  <a:schemeClr val="bg1"/>
                </a:solidFill>
                <a:latin typeface="Goudy Old Style" panose="02020502050305020303" pitchFamily="18" charset="0"/>
              </a:rPr>
              <a:t>Virtual Tour: https://my.matterport.com/show/?m</a:t>
            </a:r>
            <a:r>
              <a:rPr lang="en-US" sz="1100">
                <a:solidFill>
                  <a:schemeClr val="bg1"/>
                </a:solidFill>
                <a:latin typeface="Goudy Old Style" panose="02020502050305020303" pitchFamily="18" charset="0"/>
              </a:rPr>
              <a:t>=AtKMcvGH16U</a:t>
            </a:r>
            <a:endParaRPr lang="en-US" sz="1100" b="1" dirty="0">
              <a:solidFill>
                <a:srgbClr val="FFFF00"/>
              </a:solidFill>
              <a:latin typeface="Goudy Old Style" panose="02020502050305020303" pitchFamily="18" charset="0"/>
            </a:endParaRPr>
          </a:p>
        </p:txBody>
      </p:sp>
      <p:sp>
        <p:nvSpPr>
          <p:cNvPr id="17" name="Rectangle 16"/>
          <p:cNvSpPr/>
          <p:nvPr/>
        </p:nvSpPr>
        <p:spPr>
          <a:xfrm>
            <a:off x="228600" y="8991601"/>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5"/>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6"/>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629401"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83394" y="8898926"/>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550570"/>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p:cNvPicPr>
          <p:nvPr/>
        </p:nvPicPr>
        <p:blipFill>
          <a:blip r:embed="rId9" cstate="print">
            <a:extLst>
              <a:ext uri="{28A0092B-C50C-407E-A947-70E740481C1C}">
                <a14:useLocalDpi xmlns:a14="http://schemas.microsoft.com/office/drawing/2010/main" val="0"/>
              </a:ext>
            </a:extLst>
          </a:blip>
          <a:srcRect/>
          <a:stretch/>
        </p:blipFill>
        <p:spPr>
          <a:xfrm>
            <a:off x="1865616" y="8064207"/>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10" cstate="print">
            <a:extLst>
              <a:ext uri="{28A0092B-C50C-407E-A947-70E740481C1C}">
                <a14:useLocalDpi xmlns:a14="http://schemas.microsoft.com/office/drawing/2010/main" val="0"/>
              </a:ext>
            </a:extLst>
          </a:blip>
          <a:srcRect/>
          <a:stretch/>
        </p:blipFill>
        <p:spPr>
          <a:xfrm>
            <a:off x="3429000" y="8064207"/>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1" cstate="print">
            <a:extLst>
              <a:ext uri="{28A0092B-C50C-407E-A947-70E740481C1C}">
                <a14:useLocalDpi xmlns:a14="http://schemas.microsoft.com/office/drawing/2010/main" val="0"/>
              </a:ext>
            </a:extLst>
          </a:blip>
          <a:srcRect/>
          <a:stretch/>
        </p:blipFill>
        <p:spPr>
          <a:xfrm>
            <a:off x="1865616" y="4402216"/>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2" cstate="print">
            <a:extLst>
              <a:ext uri="{28A0092B-C50C-407E-A947-70E740481C1C}">
                <a14:useLocalDpi xmlns:a14="http://schemas.microsoft.com/office/drawing/2010/main" val="0"/>
              </a:ext>
            </a:extLst>
          </a:blip>
          <a:srcRect/>
          <a:stretch/>
        </p:blipFill>
        <p:spPr>
          <a:xfrm>
            <a:off x="302232" y="4402216"/>
            <a:ext cx="1371600" cy="914400"/>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3" cstate="print">
            <a:extLst>
              <a:ext uri="{28A0092B-C50C-407E-A947-70E740481C1C}">
                <a14:useLocalDpi xmlns:a14="http://schemas.microsoft.com/office/drawing/2010/main" val="0"/>
              </a:ext>
            </a:extLst>
          </a:blip>
          <a:srcRect/>
          <a:stretch/>
        </p:blipFill>
        <p:spPr>
          <a:xfrm>
            <a:off x="4992384" y="4402216"/>
            <a:ext cx="137160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4" cstate="print">
            <a:extLst>
              <a:ext uri="{28A0092B-C50C-407E-A947-70E740481C1C}">
                <a14:useLocalDpi xmlns:a14="http://schemas.microsoft.com/office/drawing/2010/main" val="0"/>
              </a:ext>
            </a:extLst>
          </a:blip>
          <a:srcRect/>
          <a:stretch/>
        </p:blipFill>
        <p:spPr>
          <a:xfrm>
            <a:off x="3429000" y="4402216"/>
            <a:ext cx="1371600" cy="914400"/>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5" cstate="print">
            <a:extLst>
              <a:ext uri="{28A0092B-C50C-407E-A947-70E740481C1C}">
                <a14:useLocalDpi xmlns:a14="http://schemas.microsoft.com/office/drawing/2010/main" val="0"/>
              </a:ext>
            </a:extLst>
          </a:blip>
          <a:srcRect/>
          <a:stretch/>
        </p:blipFill>
        <p:spPr>
          <a:xfrm>
            <a:off x="6555768" y="4402216"/>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6" cstate="print">
            <a:extLst>
              <a:ext uri="{28A0092B-C50C-407E-A947-70E740481C1C}">
                <a14:useLocalDpi xmlns:a14="http://schemas.microsoft.com/office/drawing/2010/main" val="0"/>
              </a:ext>
            </a:extLst>
          </a:blip>
          <a:srcRect/>
          <a:stretch/>
        </p:blipFill>
        <p:spPr>
          <a:xfrm>
            <a:off x="302232" y="8064207"/>
            <a:ext cx="1371600"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7" cstate="print">
            <a:extLst>
              <a:ext uri="{28A0092B-C50C-407E-A947-70E740481C1C}">
                <a14:useLocalDpi xmlns:a14="http://schemas.microsoft.com/office/drawing/2010/main" val="0"/>
              </a:ext>
            </a:extLst>
          </a:blip>
          <a:srcRect/>
          <a:stretch/>
        </p:blipFill>
        <p:spPr>
          <a:xfrm>
            <a:off x="4992384" y="8064207"/>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581400"/>
            <a:ext cx="7772400" cy="738664"/>
          </a:xfrm>
          <a:prstGeom prst="rect">
            <a:avLst/>
          </a:prstGeom>
          <a:noFill/>
        </p:spPr>
        <p:txBody>
          <a:bodyPr wrap="square" anchor="b">
            <a:spAutoFit/>
          </a:bodyPr>
          <a:lstStyle/>
          <a:p>
            <a:pPr algn="ctr"/>
            <a:r>
              <a:rPr lang="en-US" sz="2400" b="1" dirty="0">
                <a:solidFill>
                  <a:schemeClr val="bg1"/>
                </a:solidFill>
                <a:latin typeface="Goudy Old Style" panose="02020502050305020303" pitchFamily="18" charset="0"/>
              </a:rPr>
              <a:t>5067 Coral Reef Drive</a:t>
            </a:r>
          </a:p>
          <a:p>
            <a:pPr algn="ctr"/>
            <a:r>
              <a:rPr lang="en-US" sz="1800" dirty="0">
                <a:solidFill>
                  <a:schemeClr val="bg1"/>
                </a:solidFill>
                <a:latin typeface="Goudy Old Style" panose="02020502050305020303" pitchFamily="18" charset="0"/>
              </a:rPr>
              <a:t>The Villages In St Johns Woods | Johns Island | MLS# 20013046 | $374,975</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6555768" y="8064207"/>
            <a:ext cx="1371600" cy="914400"/>
          </a:xfrm>
          <a:prstGeom prst="rect">
            <a:avLst/>
          </a:prstGeom>
          <a:ln>
            <a:no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4117657" y="920406"/>
            <a:ext cx="4109085" cy="2739390"/>
          </a:xfrm>
          <a:prstGeom prst="rect">
            <a:avLst/>
          </a:prstGeom>
          <a:ln>
            <a:noFill/>
          </a:ln>
          <a:effectLst>
            <a:softEdge rad="112500"/>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430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JUST LISTED! The Villages in St Johns Woods | Lovely One-Story Cottage-Style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52</cp:revision>
  <dcterms:created xsi:type="dcterms:W3CDTF">2006-08-16T00:00:00Z</dcterms:created>
  <dcterms:modified xsi:type="dcterms:W3CDTF">2020-05-21T13:02:16Z</dcterms:modified>
</cp:coreProperties>
</file>