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2316" y="-984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2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gif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53000" r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599" y="211306"/>
            <a:ext cx="3004504" cy="2003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1" y="8686800"/>
            <a:ext cx="7315198" cy="1377984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180" y="4114800"/>
            <a:ext cx="7140840" cy="3619500"/>
          </a:xfrm>
        </p:spPr>
        <p:txBody>
          <a:bodyPr anchor="ctr">
            <a:noAutofit/>
          </a:bodyPr>
          <a:lstStyle/>
          <a:p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This Myers Mill home is move in ready for you. Gorgeous 4 bedroom 2.5 bathroom home features hardwood flooring throughout, spacious bedrooms, serene owners suite with separate garden tub and a gorgeous open kitchen with beautiful cabinets and granite! </a:t>
            </a:r>
          </a:p>
          <a:p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Large closets in all bedrooms. Enjoy the coziness of the open living room w/ gas fireplace. Separate formal dining room as well as eat in kitchen with bar seating and ample storage. </a:t>
            </a:r>
          </a:p>
          <a:p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Large two car garage. Lush fenced backyard and screened back porch with patio perfect for relaxing after a long day. </a:t>
            </a:r>
          </a:p>
          <a:p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Myers Mill has a neighborhood pool as well as walking paths. Make this home yours today! A $1,640 Lender Credit is available and will be applied towards the buyer's closing costs and pre-</a:t>
            </a:r>
            <a:r>
              <a:rPr lang="en-US" sz="1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paids</a:t>
            </a: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if the buyer chooses to use the seller's preferred lender. This credit is in addition to any negotiated seller concessions.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8875656"/>
            <a:ext cx="7315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Lauren Courcoux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Mobile - (843) 224-8613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lauren.courcoux@carolinaone.com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6" y="8818565"/>
            <a:ext cx="896470" cy="9144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44" y="9858345"/>
            <a:ext cx="731291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Carolina One Real Estate | 2713 Highway 17 North | Mt Pleasant, SC 29466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2338540"/>
            <a:ext cx="7315200" cy="823760"/>
            <a:chOff x="0" y="919315"/>
            <a:chExt cx="7315200" cy="823760"/>
          </a:xfrm>
        </p:grpSpPr>
        <p:sp>
          <p:nvSpPr>
            <p:cNvPr id="20" name="Rectangle 19"/>
            <p:cNvSpPr/>
            <p:nvPr/>
          </p:nvSpPr>
          <p:spPr>
            <a:xfrm>
              <a:off x="1" y="919315"/>
              <a:ext cx="7315198" cy="82376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961863"/>
              <a:ext cx="73152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rebuchet MS" panose="020B0603020202020204" pitchFamily="34" charset="0"/>
                </a:rPr>
                <a:t>5069 Blair Road</a:t>
              </a:r>
            </a:p>
            <a:p>
              <a:pPr algn="ctr"/>
              <a:r>
                <a:rPr lang="en-US" sz="18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rebuchet MS" panose="020B0603020202020204" pitchFamily="34" charset="0"/>
                </a:rPr>
                <a:t>Myers Mill | Summerville, SC 29483 | MLS# 19030370 | $328,000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771" y="3342662"/>
            <a:ext cx="1161285" cy="774190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2934" y="3342661"/>
            <a:ext cx="1157401" cy="771600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28" name="Picture 27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8898" y="3342661"/>
            <a:ext cx="1157401" cy="771600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6805" y="3342660"/>
            <a:ext cx="1157401" cy="771600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964" y="8906660"/>
            <a:ext cx="609218" cy="73821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34561" y="209913"/>
            <a:ext cx="3993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age Italic" panose="03070502040507070304" pitchFamily="66" charset="0"/>
              </a:rPr>
              <a:t>Just Listed in Myers Mill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180" y="76200"/>
            <a:ext cx="7140840" cy="8610600"/>
          </a:xfrm>
          <a:prstGeom prst="rect">
            <a:avLst/>
          </a:prstGeom>
          <a:noFill/>
          <a:ln w="38100" cmpd="tri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2619" y="7776066"/>
            <a:ext cx="1155791" cy="770527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31" name="Picture 30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8264" y="7775530"/>
            <a:ext cx="1157401" cy="771600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5364" y="7775530"/>
            <a:ext cx="1157401" cy="771600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33" name="Picture 32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6969" y="7775529"/>
            <a:ext cx="1157401" cy="771600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0908" y="734162"/>
            <a:ext cx="2220764" cy="1480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0036A6D-1127-4C79-A580-E77F1B18D5B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5027" y="3342662"/>
            <a:ext cx="1161285" cy="774190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1A63556-E00E-4914-99B2-E289289E2A86}"/>
              </a:ext>
            </a:extLst>
          </p:cNvPr>
          <p:cNvPicPr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714" y="7775530"/>
            <a:ext cx="1157401" cy="771600"/>
          </a:xfrm>
          <a:prstGeom prst="rect">
            <a:avLst/>
          </a:prstGeom>
          <a:ln w="31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258</TotalTime>
  <Words>211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Book Antiqua</vt:lpstr>
      <vt:lpstr>Lucida Sans</vt:lpstr>
      <vt:lpstr>Rage Italic</vt:lpstr>
      <vt:lpstr>Trebuchet MS</vt:lpstr>
      <vt:lpstr>Wingdings</vt:lpstr>
      <vt:lpstr>Wingdings 2</vt:lpstr>
      <vt:lpstr>Wingdings 3</vt:lpstr>
      <vt:lpstr>Apex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57</cp:revision>
  <dcterms:created xsi:type="dcterms:W3CDTF">2006-08-16T00:00:00Z</dcterms:created>
  <dcterms:modified xsi:type="dcterms:W3CDTF">2019-11-05T19:50:53Z</dcterms:modified>
</cp:coreProperties>
</file>