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54BE-1530-4995-9C68-8CCE5980D21E}"/>
              </a:ext>
            </a:extLst>
          </p:cNvPr>
          <p:cNvSpPr>
            <a:spLocks noGrp="1"/>
          </p:cNvSpPr>
          <p:nvPr>
            <p:ph type="ctrTitle"/>
          </p:nvPr>
        </p:nvSpPr>
        <p:spPr>
          <a:xfrm>
            <a:off x="1028700" y="1646133"/>
            <a:ext cx="6172200" cy="3501813"/>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E44D16D5-8088-42BD-B5CB-3DA675226417}"/>
              </a:ext>
            </a:extLst>
          </p:cNvPr>
          <p:cNvSpPr>
            <a:spLocks noGrp="1"/>
          </p:cNvSpPr>
          <p:nvPr>
            <p:ph type="subTitle" idx="1"/>
          </p:nvPr>
        </p:nvSpPr>
        <p:spPr>
          <a:xfrm>
            <a:off x="1028700" y="5282989"/>
            <a:ext cx="6172200" cy="2428451"/>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4" name="Date Placeholder 3">
            <a:extLst>
              <a:ext uri="{FF2B5EF4-FFF2-40B4-BE49-F238E27FC236}">
                <a16:creationId xmlns:a16="http://schemas.microsoft.com/office/drawing/2014/main" id="{F3B48594-4CB1-49FD-B8E9-D9C35A12112F}"/>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5" name="Footer Placeholder 4">
            <a:extLst>
              <a:ext uri="{FF2B5EF4-FFF2-40B4-BE49-F238E27FC236}">
                <a16:creationId xmlns:a16="http://schemas.microsoft.com/office/drawing/2014/main" id="{1F69A3CA-F420-496C-A96F-9AC069AFF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D5CCA-A0A2-4B6C-8547-C6BDF72EB27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8196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7FC4-E9D3-41FD-BD35-8AD262F2F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EF47-2243-49DA-93B9-75660E961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419A8-6C33-4DE8-92E6-C35C40F9D25F}"/>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5" name="Footer Placeholder 4">
            <a:extLst>
              <a:ext uri="{FF2B5EF4-FFF2-40B4-BE49-F238E27FC236}">
                <a16:creationId xmlns:a16="http://schemas.microsoft.com/office/drawing/2014/main" id="{84C97A3B-23C3-48D7-A182-949A3F542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C3A8-A62A-4E5B-A4A1-6640EDB98975}"/>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741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5AC30-3E9B-4388-9FE9-FD4DA554AF12}"/>
              </a:ext>
            </a:extLst>
          </p:cNvPr>
          <p:cNvSpPr>
            <a:spLocks noGrp="1"/>
          </p:cNvSpPr>
          <p:nvPr>
            <p:ph type="title" orient="vert"/>
          </p:nvPr>
        </p:nvSpPr>
        <p:spPr>
          <a:xfrm>
            <a:off x="5889307" y="535517"/>
            <a:ext cx="177450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92B27-6619-4330-8CED-402D5070B4F3}"/>
              </a:ext>
            </a:extLst>
          </p:cNvPr>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45642-52B2-4152-9329-F938189DD55C}"/>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5" name="Footer Placeholder 4">
            <a:extLst>
              <a:ext uri="{FF2B5EF4-FFF2-40B4-BE49-F238E27FC236}">
                <a16:creationId xmlns:a16="http://schemas.microsoft.com/office/drawing/2014/main" id="{4C839504-9FF3-44F1-8EEC-01B550D8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6E46-2C03-45E1-8B19-22EE5C3E1C59}"/>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61128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E1F2-5E1E-40D7-AC21-9DBE084D0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A6747-13F9-4FAA-8FC2-9F6892F73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CFAEE-2496-40CC-A677-F9CFC102913C}"/>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5" name="Footer Placeholder 4">
            <a:extLst>
              <a:ext uri="{FF2B5EF4-FFF2-40B4-BE49-F238E27FC236}">
                <a16:creationId xmlns:a16="http://schemas.microsoft.com/office/drawing/2014/main" id="{6F649E43-BB4C-41F3-AFA3-9C5319CF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DF507-843D-43F9-96F3-D8E6CD3E79AC}"/>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590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0283-871A-48A0-A75D-5DF92C5C0A5D}"/>
              </a:ext>
            </a:extLst>
          </p:cNvPr>
          <p:cNvSpPr>
            <a:spLocks noGrp="1"/>
          </p:cNvSpPr>
          <p:nvPr>
            <p:ph type="title"/>
          </p:nvPr>
        </p:nvSpPr>
        <p:spPr>
          <a:xfrm>
            <a:off x="561499" y="2507617"/>
            <a:ext cx="7098030" cy="4184014"/>
          </a:xfrm>
        </p:spPr>
        <p:txBody>
          <a:bodyPr anchor="b"/>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409A16F7-BEB3-49FE-8251-0B3448183CCE}"/>
              </a:ext>
            </a:extLst>
          </p:cNvPr>
          <p:cNvSpPr>
            <a:spLocks noGrp="1"/>
          </p:cNvSpPr>
          <p:nvPr>
            <p:ph type="body" idx="1"/>
          </p:nvPr>
        </p:nvSpPr>
        <p:spPr>
          <a:xfrm>
            <a:off x="561499" y="6731213"/>
            <a:ext cx="7098030" cy="2200274"/>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23A49-6E3E-45C5-938D-3664A5FE1486}"/>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5" name="Footer Placeholder 4">
            <a:extLst>
              <a:ext uri="{FF2B5EF4-FFF2-40B4-BE49-F238E27FC236}">
                <a16:creationId xmlns:a16="http://schemas.microsoft.com/office/drawing/2014/main" id="{763B3EAE-F504-4767-9D68-E9084A32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2D9BB-52CA-45BF-83CF-4A4CF5ECC736}"/>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578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720F-7BF5-4810-8B9C-FB01AD71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A479A-C696-4CAF-8C47-F30F0041E089}"/>
              </a:ext>
            </a:extLst>
          </p:cNvPr>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DD3C5-3D6F-4958-9F00-42C580631E7F}"/>
              </a:ext>
            </a:extLst>
          </p:cNvPr>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8D65-A831-4341-A3E1-45751592AD9D}"/>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6" name="Footer Placeholder 5">
            <a:extLst>
              <a:ext uri="{FF2B5EF4-FFF2-40B4-BE49-F238E27FC236}">
                <a16:creationId xmlns:a16="http://schemas.microsoft.com/office/drawing/2014/main" id="{125DF598-C33A-4F89-BB43-907E5FB40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4ED62-0294-4574-9A88-4F3410171701}"/>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34735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2270-DDEE-48FB-BB38-7E67AF635971}"/>
              </a:ext>
            </a:extLst>
          </p:cNvPr>
          <p:cNvSpPr>
            <a:spLocks noGrp="1"/>
          </p:cNvSpPr>
          <p:nvPr>
            <p:ph type="title"/>
          </p:nvPr>
        </p:nvSpPr>
        <p:spPr>
          <a:xfrm>
            <a:off x="566857" y="535517"/>
            <a:ext cx="709803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BE4F9-13D6-492D-8BE2-4B095BC196FC}"/>
              </a:ext>
            </a:extLst>
          </p:cNvPr>
          <p:cNvSpPr>
            <a:spLocks noGrp="1"/>
          </p:cNvSpPr>
          <p:nvPr>
            <p:ph type="body" idx="1"/>
          </p:nvPr>
        </p:nvSpPr>
        <p:spPr>
          <a:xfrm>
            <a:off x="566857" y="2465706"/>
            <a:ext cx="3481506"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a:extLst>
              <a:ext uri="{FF2B5EF4-FFF2-40B4-BE49-F238E27FC236}">
                <a16:creationId xmlns:a16="http://schemas.microsoft.com/office/drawing/2014/main" id="{1493AEFA-E6F9-4D82-BD5B-2255AE0CB474}"/>
              </a:ext>
            </a:extLst>
          </p:cNvPr>
          <p:cNvSpPr>
            <a:spLocks noGrp="1"/>
          </p:cNvSpPr>
          <p:nvPr>
            <p:ph sz="half" idx="2"/>
          </p:nvPr>
        </p:nvSpPr>
        <p:spPr>
          <a:xfrm>
            <a:off x="566857"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7451E-CBA6-46B9-9860-B2AD188929EB}"/>
              </a:ext>
            </a:extLst>
          </p:cNvPr>
          <p:cNvSpPr>
            <a:spLocks noGrp="1"/>
          </p:cNvSpPr>
          <p:nvPr>
            <p:ph type="body" sz="quarter" idx="3"/>
          </p:nvPr>
        </p:nvSpPr>
        <p:spPr>
          <a:xfrm>
            <a:off x="4166235" y="2465706"/>
            <a:ext cx="3498652"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a:extLst>
              <a:ext uri="{FF2B5EF4-FFF2-40B4-BE49-F238E27FC236}">
                <a16:creationId xmlns:a16="http://schemas.microsoft.com/office/drawing/2014/main" id="{764E5368-3285-4254-B37C-D88E2DD555D3}"/>
              </a:ext>
            </a:extLst>
          </p:cNvPr>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128A9-D01B-4366-89B7-FB5AE93F0744}"/>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8" name="Footer Placeholder 7">
            <a:extLst>
              <a:ext uri="{FF2B5EF4-FFF2-40B4-BE49-F238E27FC236}">
                <a16:creationId xmlns:a16="http://schemas.microsoft.com/office/drawing/2014/main" id="{13567A05-6CF8-4698-B72E-B7F04B61F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ED7ED-2179-4284-BC6F-7EE629A77B7E}"/>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21772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CFB-A21A-411A-A8C6-DC5F8D1D1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1411A-CD21-4715-BA45-3243E161707F}"/>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4" name="Footer Placeholder 3">
            <a:extLst>
              <a:ext uri="{FF2B5EF4-FFF2-40B4-BE49-F238E27FC236}">
                <a16:creationId xmlns:a16="http://schemas.microsoft.com/office/drawing/2014/main" id="{AC80F24D-BD7D-4C3C-AFCE-CDB0B051A8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9C02D-1709-4452-AA78-D029F3EDE372}"/>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81627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7E747-A24B-4E88-A609-BAC240295B7C}"/>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3" name="Footer Placeholder 2">
            <a:extLst>
              <a:ext uri="{FF2B5EF4-FFF2-40B4-BE49-F238E27FC236}">
                <a16:creationId xmlns:a16="http://schemas.microsoft.com/office/drawing/2014/main" id="{FD108693-3342-491F-BB94-647733FCAD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FCF6D-A899-4A9D-9595-DBA1B2EB3B3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97965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A8E2-0285-4A7C-98E3-8E935AEED174}"/>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Content Placeholder 2">
            <a:extLst>
              <a:ext uri="{FF2B5EF4-FFF2-40B4-BE49-F238E27FC236}">
                <a16:creationId xmlns:a16="http://schemas.microsoft.com/office/drawing/2014/main" id="{25E5F8A8-5CFF-4E96-9A12-D5C0A9DCDA93}"/>
              </a:ext>
            </a:extLst>
          </p:cNvPr>
          <p:cNvSpPr>
            <a:spLocks noGrp="1"/>
          </p:cNvSpPr>
          <p:nvPr>
            <p:ph idx="1"/>
          </p:nvPr>
        </p:nvSpPr>
        <p:spPr>
          <a:xfrm>
            <a:off x="3498652" y="1448224"/>
            <a:ext cx="4166235" cy="7147983"/>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A91BED-B6B6-421E-91EF-C75233FECB55}"/>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5F12F70-F8FF-4B78-87A1-9072F8845615}"/>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6" name="Footer Placeholder 5">
            <a:extLst>
              <a:ext uri="{FF2B5EF4-FFF2-40B4-BE49-F238E27FC236}">
                <a16:creationId xmlns:a16="http://schemas.microsoft.com/office/drawing/2014/main" id="{6AA04EE0-F695-40F8-9F9D-ED699DF4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D0D79-8E73-4BF1-BEA0-3567A0614EAB}"/>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55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B2-1C05-4E53-BC20-ED67ED46FB6A}"/>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Picture Placeholder 2">
            <a:extLst>
              <a:ext uri="{FF2B5EF4-FFF2-40B4-BE49-F238E27FC236}">
                <a16:creationId xmlns:a16="http://schemas.microsoft.com/office/drawing/2014/main" id="{A37D504F-87CB-433F-9782-A2817D576632}"/>
              </a:ext>
            </a:extLst>
          </p:cNvPr>
          <p:cNvSpPr>
            <a:spLocks noGrp="1"/>
          </p:cNvSpPr>
          <p:nvPr>
            <p:ph type="pic" idx="1"/>
          </p:nvPr>
        </p:nvSpPr>
        <p:spPr>
          <a:xfrm>
            <a:off x="3498652" y="1448224"/>
            <a:ext cx="4166235" cy="7147983"/>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n-US"/>
          </a:p>
        </p:txBody>
      </p:sp>
      <p:sp>
        <p:nvSpPr>
          <p:cNvPr id="4" name="Text Placeholder 3">
            <a:extLst>
              <a:ext uri="{FF2B5EF4-FFF2-40B4-BE49-F238E27FC236}">
                <a16:creationId xmlns:a16="http://schemas.microsoft.com/office/drawing/2014/main" id="{CB912B83-1E13-486F-A6FF-20A749FCA94D}"/>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72E4C258-1374-4BDD-9982-1F596D950665}"/>
              </a:ext>
            </a:extLst>
          </p:cNvPr>
          <p:cNvSpPr>
            <a:spLocks noGrp="1"/>
          </p:cNvSpPr>
          <p:nvPr>
            <p:ph type="dt" sz="half" idx="10"/>
          </p:nvPr>
        </p:nvSpPr>
        <p:spPr/>
        <p:txBody>
          <a:bodyPr/>
          <a:lstStyle/>
          <a:p>
            <a:fld id="{4F8AA163-ADB9-4D73-93F7-EFC8B7E0FF67}" type="datetimeFigureOut">
              <a:rPr lang="en-US" smtClean="0"/>
              <a:t>6/7/2024</a:t>
            </a:fld>
            <a:endParaRPr lang="en-US"/>
          </a:p>
        </p:txBody>
      </p:sp>
      <p:sp>
        <p:nvSpPr>
          <p:cNvPr id="6" name="Footer Placeholder 5">
            <a:extLst>
              <a:ext uri="{FF2B5EF4-FFF2-40B4-BE49-F238E27FC236}">
                <a16:creationId xmlns:a16="http://schemas.microsoft.com/office/drawing/2014/main" id="{8D2BCD06-6FF5-46E7-94F9-1AC871F82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D4054-005E-49C4-A7C6-321CA176E98A}"/>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1024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D71FE-651D-482F-A929-60999E21A4D8}"/>
              </a:ext>
            </a:extLst>
          </p:cNvPr>
          <p:cNvSpPr>
            <a:spLocks noGrp="1"/>
          </p:cNvSpPr>
          <p:nvPr>
            <p:ph type="title"/>
          </p:nvPr>
        </p:nvSpPr>
        <p:spPr>
          <a:xfrm>
            <a:off x="565785" y="535517"/>
            <a:ext cx="709803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1FA61-F0A7-4165-924E-0FC7450CA3A2}"/>
              </a:ext>
            </a:extLst>
          </p:cNvPr>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7153E-5D85-41E3-BC27-5FD3731D90CC}"/>
              </a:ext>
            </a:extLst>
          </p:cNvPr>
          <p:cNvSpPr>
            <a:spLocks noGrp="1"/>
          </p:cNvSpPr>
          <p:nvPr>
            <p:ph type="dt" sz="half" idx="2"/>
          </p:nvPr>
        </p:nvSpPr>
        <p:spPr>
          <a:xfrm>
            <a:off x="565785" y="9322647"/>
            <a:ext cx="1851660" cy="535517"/>
          </a:xfrm>
          <a:prstGeom prst="rect">
            <a:avLst/>
          </a:prstGeom>
        </p:spPr>
        <p:txBody>
          <a:bodyPr vert="horz" lIns="91440" tIns="45720" rIns="91440" bIns="45720" rtlCol="0" anchor="ctr"/>
          <a:lstStyle>
            <a:lvl1pPr algn="l">
              <a:defRPr sz="810">
                <a:solidFill>
                  <a:schemeClr val="tx1">
                    <a:tint val="75000"/>
                  </a:schemeClr>
                </a:solidFill>
              </a:defRPr>
            </a:lvl1pPr>
          </a:lstStyle>
          <a:p>
            <a:fld id="{4F8AA163-ADB9-4D73-93F7-EFC8B7E0FF67}" type="datetimeFigureOut">
              <a:rPr lang="en-US" smtClean="0"/>
              <a:t>6/7/2024</a:t>
            </a:fld>
            <a:endParaRPr lang="en-US"/>
          </a:p>
        </p:txBody>
      </p:sp>
      <p:sp>
        <p:nvSpPr>
          <p:cNvPr id="5" name="Footer Placeholder 4">
            <a:extLst>
              <a:ext uri="{FF2B5EF4-FFF2-40B4-BE49-F238E27FC236}">
                <a16:creationId xmlns:a16="http://schemas.microsoft.com/office/drawing/2014/main" id="{0469794B-DBCA-4337-87DE-2F1AE8F7A8D3}"/>
              </a:ext>
            </a:extLst>
          </p:cNvPr>
          <p:cNvSpPr>
            <a:spLocks noGrp="1"/>
          </p:cNvSpPr>
          <p:nvPr>
            <p:ph type="ftr" sz="quarter" idx="3"/>
          </p:nvPr>
        </p:nvSpPr>
        <p:spPr>
          <a:xfrm>
            <a:off x="2726055" y="9322647"/>
            <a:ext cx="2777490" cy="535517"/>
          </a:xfrm>
          <a:prstGeom prst="rect">
            <a:avLst/>
          </a:prstGeom>
        </p:spPr>
        <p:txBody>
          <a:bodyPr vert="horz" lIns="91440" tIns="45720" rIns="91440" bIns="45720" rtlCol="0" anchor="ctr"/>
          <a:lstStyle>
            <a:lvl1pPr algn="ctr">
              <a:defRPr sz="81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E0F3B-C1C8-4284-9C58-57F9B174A574}"/>
              </a:ext>
            </a:extLst>
          </p:cNvPr>
          <p:cNvSpPr>
            <a:spLocks noGrp="1"/>
          </p:cNvSpPr>
          <p:nvPr>
            <p:ph type="sldNum" sz="quarter" idx="4"/>
          </p:nvPr>
        </p:nvSpPr>
        <p:spPr>
          <a:xfrm>
            <a:off x="5812155" y="9322647"/>
            <a:ext cx="1851660" cy="535517"/>
          </a:xfrm>
          <a:prstGeom prst="rect">
            <a:avLst/>
          </a:prstGeom>
        </p:spPr>
        <p:txBody>
          <a:bodyPr vert="horz" lIns="91440" tIns="45720" rIns="91440" bIns="45720" rtlCol="0" anchor="ctr"/>
          <a:lstStyle>
            <a:lvl1pPr algn="r">
              <a:defRPr sz="81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178993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44462DDD-9303-4C57-902C-2E98DAEF5AD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12915" b="12915"/>
          <a:stretch/>
        </p:blipFill>
        <p:spPr bwMode="auto">
          <a:xfrm>
            <a:off x="1729563" y="0"/>
            <a:ext cx="6500037" cy="381550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Text Box 3">
            <a:extLst>
              <a:ext uri="{FF2B5EF4-FFF2-40B4-BE49-F238E27FC236}">
                <a16:creationId xmlns:a16="http://schemas.microsoft.com/office/drawing/2014/main" id="{CEC8F15E-4C25-431F-A2F7-8714A7FB9D05}"/>
              </a:ext>
            </a:extLst>
          </p:cNvPr>
          <p:cNvSpPr txBox="1">
            <a:spLocks noChangeArrowheads="1"/>
          </p:cNvSpPr>
          <p:nvPr/>
        </p:nvSpPr>
        <p:spPr bwMode="auto">
          <a:xfrm>
            <a:off x="1729562" y="3899025"/>
            <a:ext cx="6500038" cy="5117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91440" rIns="91440" bIns="91440" numCol="1" anchor="ctr" anchorCtr="0" compatLnSpc="1">
            <a:prstTxWarp prst="textNoShape">
              <a:avLst/>
            </a:prstTxWarp>
          </a:bodyPr>
          <a:lstStyle/>
          <a:p>
            <a:pPr lvl="0" algn="ctr" eaLnBrk="0" fontAlgn="base" hangingPunct="0">
              <a:spcBef>
                <a:spcPct val="0"/>
              </a:spcBef>
              <a:spcAft>
                <a:spcPts val="1200"/>
              </a:spcAft>
            </a:pPr>
            <a:r>
              <a:rPr lang="en-US" altLang="en-US" sz="1400" dirty="0">
                <a:solidFill>
                  <a:srgbClr val="000000"/>
                </a:solidFill>
                <a:latin typeface="Poppins ExtraLight" panose="00000300000000000000" pitchFamily="50" charset="0"/>
                <a:ea typeface="Malgun Gothic" panose="020B0503020000020004" pitchFamily="34" charset="-127"/>
                <a:cs typeface="Poppins ExtraLight" panose="00000300000000000000" pitchFamily="50" charset="0"/>
              </a:rPr>
              <a:t>Beautifully renovated 2100 sq ft 4 bedroom 2.5 bath manufactured home on 1 acre. The property features new rock driveway and sidewalks, 2-car pergola carport with electric and light, storage shed and fenced in yard. The home has been completely renovated and updated with new metal roof, HVAC system, hot water heater, and new plumbing and lighting fixtures. There is new wide plank vinyl flooring in the living areas, new carpet in the bedrooms, fresh paint throughout plus new blinds and screens. The home features an open floor plan with a living room and separate family room with fireplace. The large kitchen boasts of newly painted white cabinets, new counter tops, center island with butcher block and new appliances. There is plenty of room in the huge primary suite with a sitting area, walk-in closet and bathroom with a soaker tub, separate shower and double sinks. The other 3 bedrooms are ample sized and share an updated bathroom. There is a convenient half bath located off the laundry area and near the backdoor. Enjoy grilling out on the new back deck or letting the kids and pets play in the fenced back yard overlooking a pond and trees for added privacy. There is a storage shed for your outdoor items and pump house for the well and filtration system. This home is move in ready and conveniently located in Moncks Corner with easy access to Hwy 17A and surrounding areas. Schedule a showing today! </a:t>
            </a:r>
          </a:p>
        </p:txBody>
      </p:sp>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1" y="9158605"/>
            <a:ext cx="3532187"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Dora L McGillis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843-343-5012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doramcgillis@hotmail.com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www.hbrtwn.com</a:t>
            </a:r>
            <a:endParaRPr kumimoji="0" lang="en-US" altLang="en-US" sz="3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endParaRPr>
          </a:p>
        </p:txBody>
      </p:sp>
      <p:sp>
        <p:nvSpPr>
          <p:cNvPr id="6" name="Text Box 5">
            <a:extLst>
              <a:ext uri="{FF2B5EF4-FFF2-40B4-BE49-F238E27FC236}">
                <a16:creationId xmlns:a16="http://schemas.microsoft.com/office/drawing/2014/main" id="{CDBDDCE6-097B-48FC-85D7-D616D2FAB62E}"/>
              </a:ext>
            </a:extLst>
          </p:cNvPr>
          <p:cNvSpPr txBox="1">
            <a:spLocks noChangeArrowheads="1"/>
          </p:cNvSpPr>
          <p:nvPr/>
        </p:nvSpPr>
        <p:spPr bwMode="auto">
          <a:xfrm>
            <a:off x="11113" y="10217150"/>
            <a:ext cx="7769225"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3569"/>
                </a:solidFill>
                <a:effectLst/>
                <a:latin typeface="Times New Roman" panose="02020603050405020304" pitchFamily="18" charset="0"/>
              </a:rPr>
              <a:t>Harbourtowne Real Estate | 672 Marina Drive, Ste 110 | Daniel Island, SC 29492</a:t>
            </a:r>
            <a:endParaRPr kumimoji="0" lang="en-US" altLang="en-US" sz="1800" b="0" i="0" u="none" strike="noStrike" cap="none" normalizeH="0" baseline="0" dirty="0">
              <a:ln>
                <a:noFill/>
              </a:ln>
              <a:solidFill>
                <a:srgbClr val="003569"/>
              </a:solidFill>
              <a:effectLst/>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1729563" y="0"/>
            <a:ext cx="6500037" cy="545805"/>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2400" b="1" dirty="0">
                <a:ln w="3175">
                  <a:solidFill>
                    <a:schemeClr val="tx1"/>
                  </a:solidFill>
                </a:ln>
                <a:solidFill>
                  <a:schemeClr val="bg1"/>
                </a:solidFill>
                <a:latin typeface="Poppins" panose="00000500000000000000" pitchFamily="2" charset="0"/>
                <a:cs typeface="Poppins" panose="00000500000000000000" pitchFamily="2" charset="0"/>
              </a:rPr>
              <a:t>Like New 4 Bedroom Home On 1 Acre</a:t>
            </a: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4697412" y="9158605"/>
            <a:ext cx="3532188"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Harbourtowne Real Estate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672 Marina Drive, Ste 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Daniel Island, SC 29492</a:t>
            </a:r>
            <a:endParaRPr kumimoji="0" lang="en-US" altLang="en-US" sz="3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endParaRPr>
          </a:p>
        </p:txBody>
      </p:sp>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8" y="9158605"/>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1729562" y="3218120"/>
            <a:ext cx="6500037" cy="597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b="1" dirty="0">
                <a:ln w="3175">
                  <a:solidFill>
                    <a:schemeClr val="tx1"/>
                  </a:solidFill>
                </a:ln>
                <a:solidFill>
                  <a:schemeClr val="bg1"/>
                </a:solidFill>
                <a:latin typeface="Poppins" panose="00000500000000000000" pitchFamily="50" charset="0"/>
                <a:cs typeface="Poppins" panose="00000500000000000000" pitchFamily="50" charset="0"/>
              </a:rPr>
              <a:t>506 Sagebrush Court</a:t>
            </a:r>
          </a:p>
          <a:p>
            <a:pPr lvl="0" algn="ctr" eaLnBrk="0" fontAlgn="base" hangingPunct="0">
              <a:spcBef>
                <a:spcPct val="0"/>
              </a:spcBef>
              <a:spcAft>
                <a:spcPct val="0"/>
              </a:spcAft>
            </a:pPr>
            <a:r>
              <a:rPr lang="en-US" altLang="en-US" sz="1500" b="1" dirty="0">
                <a:ln w="3175">
                  <a:solidFill>
                    <a:schemeClr val="tx1"/>
                  </a:solidFill>
                </a:ln>
                <a:solidFill>
                  <a:schemeClr val="bg1"/>
                </a:solidFill>
                <a:latin typeface="Poppins" panose="00000500000000000000" pitchFamily="50" charset="0"/>
                <a:cs typeface="Poppins" panose="00000500000000000000" pitchFamily="50" charset="0"/>
              </a:rPr>
              <a:t>Moncks Corner, SC 29461 | MLS# 24011320 | $324,900</a:t>
            </a:r>
          </a:p>
        </p:txBody>
      </p:sp>
      <p:pic>
        <p:nvPicPr>
          <p:cNvPr id="2" name="Picture 7">
            <a:extLst>
              <a:ext uri="{FF2B5EF4-FFF2-40B4-BE49-F238E27FC236}">
                <a16:creationId xmlns:a16="http://schemas.microsoft.com/office/drawing/2014/main" id="{5E149DA5-E010-FDF2-3DC8-1D5C5273D63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tretch/>
        </p:blipFill>
        <p:spPr bwMode="auto">
          <a:xfrm>
            <a:off x="0" y="6498375"/>
            <a:ext cx="1621536" cy="121615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 name="Picture 7">
            <a:extLst>
              <a:ext uri="{FF2B5EF4-FFF2-40B4-BE49-F238E27FC236}">
                <a16:creationId xmlns:a16="http://schemas.microsoft.com/office/drawing/2014/main" id="{A54E4EE2-4427-152F-B661-2C4E3942B54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tretch/>
        </p:blipFill>
        <p:spPr bwMode="auto">
          <a:xfrm>
            <a:off x="0" y="7798050"/>
            <a:ext cx="1621536" cy="121615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 name="Picture 7">
            <a:extLst>
              <a:ext uri="{FF2B5EF4-FFF2-40B4-BE49-F238E27FC236}">
                <a16:creationId xmlns:a16="http://schemas.microsoft.com/office/drawing/2014/main" id="{F94F7E82-AC92-F257-930A-032BE8B6637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tretch/>
        </p:blipFill>
        <p:spPr bwMode="auto">
          <a:xfrm>
            <a:off x="0" y="3899025"/>
            <a:ext cx="1621536" cy="121615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1" name="Picture 7">
            <a:extLst>
              <a:ext uri="{FF2B5EF4-FFF2-40B4-BE49-F238E27FC236}">
                <a16:creationId xmlns:a16="http://schemas.microsoft.com/office/drawing/2014/main" id="{5FF47C0A-1796-952A-F1D2-A478ABF5DB0D}"/>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tretch/>
        </p:blipFill>
        <p:spPr bwMode="auto">
          <a:xfrm>
            <a:off x="0" y="5198700"/>
            <a:ext cx="1621536" cy="121615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3" name="Picture 7">
            <a:extLst>
              <a:ext uri="{FF2B5EF4-FFF2-40B4-BE49-F238E27FC236}">
                <a16:creationId xmlns:a16="http://schemas.microsoft.com/office/drawing/2014/main" id="{210F6904-AAB9-9C32-21EF-874741F02CD5}"/>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tretch/>
        </p:blipFill>
        <p:spPr bwMode="auto">
          <a:xfrm>
            <a:off x="0" y="0"/>
            <a:ext cx="1621140" cy="121615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5" name="Picture 7">
            <a:extLst>
              <a:ext uri="{FF2B5EF4-FFF2-40B4-BE49-F238E27FC236}">
                <a16:creationId xmlns:a16="http://schemas.microsoft.com/office/drawing/2014/main" id="{1880E3DF-0FAF-535F-0BB7-09102541635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tretch/>
        </p:blipFill>
        <p:spPr bwMode="auto">
          <a:xfrm>
            <a:off x="0" y="1299675"/>
            <a:ext cx="1621140" cy="121615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6" name="Picture 7">
            <a:extLst>
              <a:ext uri="{FF2B5EF4-FFF2-40B4-BE49-F238E27FC236}">
                <a16:creationId xmlns:a16="http://schemas.microsoft.com/office/drawing/2014/main" id="{38108B22-9151-D798-CB6E-1C839B604B7C}"/>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tretch/>
        </p:blipFill>
        <p:spPr bwMode="auto">
          <a:xfrm>
            <a:off x="0" y="2599350"/>
            <a:ext cx="1621536" cy="121615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335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Poppins</vt:lpstr>
      <vt:lpstr>Poppins ExtraLight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24</cp:revision>
  <dcterms:created xsi:type="dcterms:W3CDTF">2019-12-10T13:50:09Z</dcterms:created>
  <dcterms:modified xsi:type="dcterms:W3CDTF">2024-06-07T19:26:45Z</dcterms:modified>
</cp:coreProperties>
</file>