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8099"/>
            <a:ext cx="964870" cy="13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4871" y="5717232"/>
            <a:ext cx="26165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dobe Garamond Pro Bold" pitchFamily="18" charset="0"/>
              </a:rPr>
              <a:t>Sherri Seymour</a:t>
            </a:r>
          </a:p>
          <a:p>
            <a:r>
              <a:rPr lang="en-US" sz="1600" dirty="0">
                <a:latin typeface="Adobe Garamond Pro" pitchFamily="18" charset="0"/>
              </a:rPr>
              <a:t>843-303-3495</a:t>
            </a:r>
          </a:p>
          <a:p>
            <a:r>
              <a:rPr lang="en-US" sz="1600" dirty="0">
                <a:latin typeface="Adobe Garamond Pro" pitchFamily="18" charset="0"/>
              </a:rPr>
              <a:t>Seymour.Sherri@gmail.com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82294" y="5594082"/>
            <a:ext cx="1861705" cy="1138852"/>
            <a:chOff x="7282294" y="5734050"/>
            <a:chExt cx="1861705" cy="11388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9221" y="5734050"/>
              <a:ext cx="18478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282294" y="6226571"/>
              <a:ext cx="18617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Adobe Garamond Pro" pitchFamily="18" charset="0"/>
                </a:rPr>
                <a:t>CCBG Real Estate Group</a:t>
              </a:r>
              <a:br>
                <a:rPr lang="en-US" sz="1200" dirty="0">
                  <a:latin typeface="Adobe Garamond Pro" pitchFamily="18" charset="0"/>
                </a:rPr>
              </a:br>
              <a:r>
                <a:rPr lang="en-US" sz="1200" dirty="0">
                  <a:latin typeface="Adobe Garamond Pro" pitchFamily="18" charset="0"/>
                </a:rPr>
                <a:t>PO Box 1440</a:t>
              </a:r>
            </a:p>
            <a:p>
              <a:pPr algn="ctr"/>
              <a:r>
                <a:rPr lang="en-US" sz="1200" dirty="0">
                  <a:latin typeface="Adobe Garamond Pro" pitchFamily="18" charset="0"/>
                </a:rPr>
                <a:t>Mount Pleasant, SC 29465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32" y="385799"/>
            <a:ext cx="6699200" cy="5024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1" y="4801"/>
            <a:ext cx="9152527" cy="680999"/>
          </a:xfrm>
          <a:noFill/>
        </p:spPr>
        <p:txBody>
          <a:bodyPr anchor="t">
            <a:normAutofit/>
          </a:bodyPr>
          <a:lstStyle/>
          <a:p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HUGE PRICE REDUCTION! Prime Commercial Property near Edisto River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104" y="3429000"/>
            <a:ext cx="6714896" cy="198120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Excellent location on Hwy 17A South that is less than a mile to the Edisto River and river access. This corner lot property has two commercial buildings that Dorchester County (AC Zoning) has listed as a "retail store" and "church". Their ages are unknown according to the owners. The value is in the land. They are two adjoining parcels of land equaling 2.74 acres(Tax ID#164-00-00-001;#164-00-00-020). This is a fabulous location for numerous uses like a new store, gas station, or multifamily.</a:t>
            </a:r>
            <a:endParaRPr lang="en-US" sz="1600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0305" y="2590790"/>
            <a:ext cx="3222181" cy="241663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" y="385799"/>
            <a:ext cx="2416637" cy="18124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5486400"/>
            <a:ext cx="914399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dobe Garamond Pro Bold" pitchFamily="18" charset="0"/>
              </a:rPr>
              <a:t>5074 Hwy 17A S</a:t>
            </a:r>
          </a:p>
          <a:p>
            <a:pPr algn="ctr"/>
            <a:r>
              <a:rPr lang="en-US" sz="1600" dirty="0">
                <a:latin typeface="Adobe Garamond Pro" panose="02020502060506020403" pitchFamily="18" charset="0"/>
              </a:rPr>
              <a:t>Ridgeville, SC 29472</a:t>
            </a:r>
          </a:p>
          <a:p>
            <a:pPr algn="ctr"/>
            <a:r>
              <a:rPr lang="en-US" sz="1600" dirty="0">
                <a:latin typeface="Adobe Garamond Pro" panose="02020502060506020403" pitchFamily="18" charset="0"/>
              </a:rPr>
              <a:t>MLS# 16029864</a:t>
            </a:r>
            <a:br>
              <a:rPr lang="en-US" sz="1600" dirty="0">
                <a:latin typeface="Adobe Garamond Pro" panose="02020502060506020403" pitchFamily="18" charset="0"/>
              </a:rPr>
            </a:br>
            <a:r>
              <a:rPr lang="en-US" sz="1600" dirty="0">
                <a:latin typeface="Adobe Garamond Pro" panose="02020502060506020403" pitchFamily="18" charset="0"/>
              </a:rPr>
              <a:t>CMLS# 29949595</a:t>
            </a:r>
          </a:p>
          <a:p>
            <a:pPr algn="ctr"/>
            <a:r>
              <a:rPr lang="en-US" sz="1600" dirty="0">
                <a:latin typeface="Adobe Garamond Pro" panose="02020502060506020403" pitchFamily="18" charset="0"/>
              </a:rPr>
              <a:t>$350,000</a:t>
            </a:r>
            <a:endParaRPr lang="en-US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69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125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Garamond Pro</vt:lpstr>
      <vt:lpstr>Adobe Garamond Pro Bold</vt:lpstr>
      <vt:lpstr>Arial</vt:lpstr>
      <vt:lpstr>Calibri</vt:lpstr>
      <vt:lpstr>Office Theme</vt:lpstr>
      <vt:lpstr>HUGE PRICE REDUCTION! Prime Commercial Property near Edisto River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Bedrooms in Dorchester District 2 For $125,000!</dc:title>
  <dc:creator>CVH360</dc:creator>
  <cp:lastModifiedBy>A. Thomas Price</cp:lastModifiedBy>
  <cp:revision>5</cp:revision>
  <dcterms:created xsi:type="dcterms:W3CDTF">2006-08-16T00:00:00Z</dcterms:created>
  <dcterms:modified xsi:type="dcterms:W3CDTF">2017-04-03T16:35:29Z</dcterms:modified>
</cp:coreProperties>
</file>