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120" y="77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"/>
            <a:ext cx="7315200" cy="410789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837" y="5114657"/>
            <a:ext cx="5522391" cy="1137875"/>
          </a:xfrm>
        </p:spPr>
        <p:txBody>
          <a:bodyPr anchor="ctr">
            <a:noAutofit/>
          </a:bodyPr>
          <a:lstStyle/>
          <a:p>
            <a:r>
              <a:rPr lang="en-US" sz="1500" b="1" i="1" dirty="0">
                <a:solidFill>
                  <a:schemeClr val="tx2"/>
                </a:solidFill>
                <a:latin typeface="Trebuchet MS" panose="020B0603020202020204" pitchFamily="34" charset="0"/>
              </a:rPr>
              <a:t>THIS AMAZING HOME JUST GOT BETTER!!!</a:t>
            </a:r>
          </a:p>
          <a:p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Located in a gated section of Charleston National, nestled between 3 holes of golf, and surrounded by a shimmering lake and the Copahee Sound. </a:t>
            </a:r>
            <a:b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Amazing views from nearly every room in the house!</a:t>
            </a:r>
            <a:endParaRPr lang="en-US" sz="120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Newly RENOVATED JANUARY 2019!!!</a:t>
            </a:r>
          </a:p>
          <a:p>
            <a:pPr algn="ctr"/>
            <a:r>
              <a:rPr lang="en-US" sz="2400" b="1" i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New Floors!  New Kitchen!!  Full Bathroom ADDED!!!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4114800"/>
            <a:ext cx="7327903" cy="82330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5046 Victory Pointe Court</a:t>
            </a:r>
            <a:br>
              <a:rPr lang="en-US" sz="2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Charleston National :: Mt Pleasant :: MLS# 19004390 :: $850,000</a:t>
            </a:r>
            <a:endParaRPr lang="en-US" sz="1200" cap="none" dirty="0">
              <a:ln w="3175" cmpd="sng">
                <a:noFill/>
                <a:prstDash val="solid"/>
              </a:ln>
              <a:solidFill>
                <a:schemeClr val="tx2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5114657"/>
            <a:ext cx="1712638" cy="11430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753765"/>
            <a:ext cx="1712638" cy="11430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6434211"/>
            <a:ext cx="1712640" cy="1143000"/>
          </a:xfrm>
          <a:prstGeom prst="rect">
            <a:avLst/>
          </a:prstGeom>
          <a:ln>
            <a:noFill/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A223B72D-9F8E-4141-9FE4-619278D7A38A}"/>
              </a:ext>
            </a:extLst>
          </p:cNvPr>
          <p:cNvSpPr txBox="1">
            <a:spLocks/>
          </p:cNvSpPr>
          <p:nvPr/>
        </p:nvSpPr>
        <p:spPr>
          <a:xfrm>
            <a:off x="1788837" y="6439336"/>
            <a:ext cx="5526363" cy="2457429"/>
          </a:xfrm>
          <a:prstGeom prst="rect">
            <a:avLst/>
          </a:prstGeom>
        </p:spPr>
        <p:txBody>
          <a:bodyPr vert="horz" numCol="2" anchor="ctr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4 Bedrooms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3.5 Baths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3712 </a:t>
            </a:r>
            <a:r>
              <a:rPr lang="en-US" sz="16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Sqft</a:t>
            </a:r>
            <a:endParaRPr lang="en-US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Master on the Main level with Dual Vanities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New White Kitchen Cabinets, Lighting, &amp; Subway Tile Backsplash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Beautiful White Oak Flooring - just refinished!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FULL BATHROOM just ADDED 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Open Floor Plan with vaulted ceilings</a:t>
            </a:r>
          </a:p>
          <a:p>
            <a:pPr marL="285750" indent="-285750" algn="l" defTabSz="91440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Tons of storage</a:t>
            </a:r>
            <a:endParaRPr lang="en-US" sz="1600" b="1" dirty="0">
              <a:solidFill>
                <a:schemeClr val="tx2"/>
              </a:solidFill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</TotalTime>
  <Words>139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5046 Victory Pointe Court Charleston National :: Mt Pleasant :: MLS# 19004390 :: $850,000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66</cp:revision>
  <dcterms:created xsi:type="dcterms:W3CDTF">2006-08-16T00:00:00Z</dcterms:created>
  <dcterms:modified xsi:type="dcterms:W3CDTF">2019-04-17T11:44:29Z</dcterms:modified>
</cp:coreProperties>
</file>