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  <a:srgbClr val="CC0099"/>
    <a:srgbClr val="FF006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7" d="100"/>
          <a:sy n="47" d="100"/>
        </p:scale>
        <p:origin x="15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9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0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2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7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7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4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9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6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/>
          <p:cNvSpPr/>
          <p:nvPr/>
        </p:nvSpPr>
        <p:spPr>
          <a:xfrm>
            <a:off x="2666775" y="8927190"/>
            <a:ext cx="1652586" cy="27395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/>
          <p:cNvSpPr/>
          <p:nvPr/>
        </p:nvSpPr>
        <p:spPr>
          <a:xfrm>
            <a:off x="3114675" y="8715376"/>
            <a:ext cx="771525" cy="69528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 descr="20160803175114985293000000-o"/>
          <p:cNvSpPr>
            <a:spLocks noChangeArrowheads="1"/>
          </p:cNvSpPr>
          <p:nvPr/>
        </p:nvSpPr>
        <p:spPr bwMode="auto">
          <a:xfrm>
            <a:off x="403225" y="449943"/>
            <a:ext cx="6975475" cy="9154432"/>
          </a:xfrm>
          <a:prstGeom prst="rect">
            <a:avLst/>
          </a:prstGeom>
          <a:noFill/>
          <a:ln w="76200" cmpd="thickThin" algn="ctr">
            <a:solidFill>
              <a:srgbClr val="92D05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37520"/>
            <a:ext cx="1920240" cy="1280160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3106628"/>
            <a:ext cx="1920240" cy="1280160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9" y="4391182"/>
            <a:ext cx="1920238" cy="1280159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675735"/>
            <a:ext cx="1920240" cy="1280160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9" y="8244841"/>
            <a:ext cx="1920238" cy="1280159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463349" y="3750696"/>
            <a:ext cx="4915352" cy="115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latin typeface="Century Gothic" panose="020B0502020202020204" pitchFamily="34" charset="0"/>
              </a:rPr>
              <a:t>5076 Blair Road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latin typeface="Century Gothic" panose="020B0502020202020204" pitchFamily="34" charset="0"/>
              </a:rPr>
              <a:t>Myers Mill ~ Summerville, SC 29483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latin typeface="Century Gothic" panose="020B0502020202020204" pitchFamily="34" charset="0"/>
              </a:rPr>
              <a:t>MLS# 17024657 ~ $232,500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600100" y="5001168"/>
            <a:ext cx="4641850" cy="3507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Welcome Home to your new beautiful ranch home. 3BR 2BA with a frog(4th enormous bedroom) with a huge private yard. Brand new floors throughout, this home shows like a model home with all the upgrades!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Granite countertops, GAS Stove, ceiling fans in every room! This home is situated close to everyday conveniences, shopping, restaurants, all major highways.DD2 school district!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Do not miss owning in Myers Mill!</a:t>
            </a:r>
            <a:endParaRPr kumimoji="0" lang="en-US" altLang="en-US" sz="16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0" y="9563780"/>
            <a:ext cx="7781925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AgentOwned Premiere Group • 100 Crowfield Blvd • Goose Creek, SC 29445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7" name="Picture 13" descr="agentowned_cle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r="1468"/>
          <a:stretch>
            <a:fillRect/>
          </a:stretch>
        </p:blipFill>
        <p:spPr bwMode="auto">
          <a:xfrm>
            <a:off x="2616200" y="8645525"/>
            <a:ext cx="177165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491038" y="8612188"/>
            <a:ext cx="203835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Lisa Horan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Full Service Realtor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843-501-8856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lisaghoran@gmail.com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9" name="Picture 15" descr="IMG_558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" t="4587" r="2161" b="3401"/>
          <a:stretch>
            <a:fillRect/>
          </a:stretch>
        </p:blipFill>
        <p:spPr bwMode="auto">
          <a:xfrm>
            <a:off x="6632575" y="8601075"/>
            <a:ext cx="66833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0711" y="537520"/>
            <a:ext cx="4680628" cy="3120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1" y="-18399"/>
            <a:ext cx="77819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latin typeface="Century Gothic" panose="020B0502020202020204" pitchFamily="34" charset="0"/>
              </a:rPr>
              <a:t>Looking To Get A Little Froggy?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effectLst/>
              <a:latin typeface="Century Gothic" panose="020B0502020202020204" pitchFamily="34" charset="0"/>
            </a:endParaRPr>
          </a:p>
        </p:txBody>
      </p:sp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6960289"/>
            <a:ext cx="1920240" cy="1280160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1822074"/>
            <a:ext cx="1920240" cy="1280160"/>
          </a:xfrm>
          <a:prstGeom prst="rect">
            <a:avLst/>
          </a:prstGeom>
          <a:noFill/>
          <a:ln w="12700" algn="in">
            <a:solidFill>
              <a:srgbClr val="00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87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8</cp:revision>
  <dcterms:created xsi:type="dcterms:W3CDTF">2017-11-11T02:09:12Z</dcterms:created>
  <dcterms:modified xsi:type="dcterms:W3CDTF">2017-11-11T19:49:13Z</dcterms:modified>
</cp:coreProperties>
</file>