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onniesross@aol.com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dctidewater@yahoo.com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9" y="-7535"/>
            <a:ext cx="7772400" cy="516135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81" y="9233874"/>
            <a:ext cx="904875" cy="68216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160" y="9233874"/>
            <a:ext cx="838198" cy="68852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906114" y="9233874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Collins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 smtClean="0">
                <a:solidFill>
                  <a:srgbClr val="093E6E"/>
                </a:solidFill>
                <a:latin typeface="Arial" panose="020B0604020202020204" pitchFamily="34" charset="0"/>
                <a:hlinkClick r:id="rId5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90" y="2781737"/>
            <a:ext cx="3849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507 Castellar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Ln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Little 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River, SC 29566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MLS: 1608691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$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165,900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dobe Caslon Pro" panose="0205050205050A020403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4550" y="0"/>
            <a:ext cx="77047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Like-new, year-old resale in natural gas-powered waterway community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-4548" y="4219883"/>
            <a:ext cx="7772399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34912" y="9233874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100" dirty="0" smtClean="0">
                <a:solidFill>
                  <a:srgbClr val="093E6E"/>
                </a:solidFill>
                <a:latin typeface="Arial" panose="020B0604020202020204" pitchFamily="34" charset="0"/>
                <a:hlinkClick r:id="rId6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grpSp>
        <p:nvGrpSpPr>
          <p:cNvPr id="8" name="Group 7"/>
          <p:cNvGrpSpPr/>
          <p:nvPr/>
        </p:nvGrpSpPr>
        <p:grpSpPr>
          <a:xfrm>
            <a:off x="78353" y="3920192"/>
            <a:ext cx="7606596" cy="914400"/>
            <a:chOff x="93638" y="3967817"/>
            <a:chExt cx="7606596" cy="91440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638" y="3967817"/>
              <a:ext cx="1376979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1043" y="3967817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8447" y="3967817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5851" y="3967817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3256" y="3967817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" name="Group 6"/>
          <p:cNvGrpSpPr/>
          <p:nvPr/>
        </p:nvGrpSpPr>
        <p:grpSpPr>
          <a:xfrm>
            <a:off x="78353" y="8183649"/>
            <a:ext cx="7606596" cy="914400"/>
            <a:chOff x="93638" y="8183649"/>
            <a:chExt cx="7606596" cy="9144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638" y="8183649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1042" y="8183649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8446" y="8183649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5850" y="8183649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3256" y="8183649"/>
              <a:ext cx="1376978" cy="914400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5" name="Rectangle 4"/>
          <p:cNvSpPr/>
          <p:nvPr/>
        </p:nvSpPr>
        <p:spPr>
          <a:xfrm>
            <a:off x="-4549" y="4873871"/>
            <a:ext cx="7772400" cy="33085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>
                <a:latin typeface="Adobe Caslon Pro" panose="0205050205050A020403" pitchFamily="18" charset="0"/>
              </a:rPr>
              <a:t>Life's a gas at Grande </a:t>
            </a:r>
            <a:r>
              <a:rPr lang="en-US" sz="1100" dirty="0" err="1">
                <a:latin typeface="Adobe Caslon Pro" panose="0205050205050A020403" pitchFamily="18" charset="0"/>
              </a:rPr>
              <a:t>Harbour</a:t>
            </a:r>
            <a:r>
              <a:rPr lang="en-US" sz="1100" dirty="0">
                <a:latin typeface="Adobe Caslon Pro" panose="0205050205050A020403" pitchFamily="18" charset="0"/>
              </a:rPr>
              <a:t> with natural gas heat, gas stoves, gas hot water, gas grills - and of course, keep your boat at Grande </a:t>
            </a:r>
            <a:r>
              <a:rPr lang="en-US" sz="1100" dirty="0" err="1">
                <a:latin typeface="Adobe Caslon Pro" panose="0205050205050A020403" pitchFamily="18" charset="0"/>
              </a:rPr>
              <a:t>Harbour</a:t>
            </a:r>
            <a:r>
              <a:rPr lang="en-US" sz="1100" dirty="0">
                <a:latin typeface="Adobe Caslon Pro" panose="0205050205050A020403" pitchFamily="18" charset="0"/>
              </a:rPr>
              <a:t> Marina for gas-powered waterway living ready when you are! All of the new homes at Grand </a:t>
            </a:r>
            <a:r>
              <a:rPr lang="en-US" sz="1100" dirty="0" err="1">
                <a:latin typeface="Adobe Caslon Pro" panose="0205050205050A020403" pitchFamily="18" charset="0"/>
              </a:rPr>
              <a:t>Harbour</a:t>
            </a:r>
            <a:r>
              <a:rPr lang="en-US" sz="1100" dirty="0">
                <a:latin typeface="Adobe Caslon Pro" panose="0205050205050A020403" pitchFamily="18" charset="0"/>
              </a:rPr>
              <a:t> are built like individual homes but enjoy the carefree and amenity-rich lifestyle of a condo! True beach and boating lifestyle in this new resort community with community pool and picnic/cookout area, plus high speed fiber optic internet, cable TV, phone and security all included in the HOA dues! Come check out the good life -- the fun life -- the gas life -- at Grande </a:t>
            </a:r>
            <a:r>
              <a:rPr lang="en-US" sz="1100" dirty="0" err="1">
                <a:latin typeface="Adobe Caslon Pro" panose="0205050205050A020403" pitchFamily="18" charset="0"/>
              </a:rPr>
              <a:t>Harbour</a:t>
            </a:r>
            <a:r>
              <a:rPr lang="en-US" sz="1100" dirty="0">
                <a:latin typeface="Adobe Caslon Pro" panose="0205050205050A020403" pitchFamily="18" charset="0"/>
              </a:rPr>
              <a:t> Cottages and Marina. This MAKO Model is less than a year old and features a 2 bedroom, 2 bath ground-level cottage floorplan that affords a lot of easy living in a convenient, comfortable space, so popular today with first-time homebuyers, retirees and others. But the attention to detail and upgrades this lovely home features are extraordinary! From the moment you drive into the 2-car parking space adjoining the house in the front to the gated, </a:t>
            </a:r>
            <a:r>
              <a:rPr lang="en-US" sz="1100" dirty="0" err="1">
                <a:latin typeface="Adobe Caslon Pro" panose="0205050205050A020403" pitchFamily="18" charset="0"/>
              </a:rPr>
              <a:t>grande</a:t>
            </a:r>
            <a:r>
              <a:rPr lang="en-US" sz="1100" dirty="0">
                <a:latin typeface="Adobe Caslon Pro" panose="0205050205050A020403" pitchFamily="18" charset="0"/>
              </a:rPr>
              <a:t>-entry courtyard and onto the back patio off of one of the two complete master suites, their is a lovely, subtle architectural flag stone design coating that is consistent throughout. That threading of good taste and high-end finishes and upgrades truly defines this wonderful home, outside and in... The kitchen is granite with stainless appliances and every possible add-on meticulously included, such as staggered cabinets with display shelves, exterior-vented microwave, grill and turnkey cast iron pots and pans and more. Berber-style loop carpet and luxury, padded vinyl flooring; energy-efficient windows tinted to reflect UV rays and installed with safety tempered glass, along with an Anderson full-view heavy duty storm door with reflective film are just a few more examples of the care and pride that has gone into the finishing of this basically brand-new home. There is even a large outdoor lock-out storage closet off of the courtyard. Enjoy exploring to discover custom plantation and horizontal vinyl shutters, top of the line, for example, or walk-in showers with brushed nickel swing glass doors to lights in every closet. This cottage boasts a smaller space with BIG, BIG Value and a unique opportunity for the discriminating buyer who appreciates quality, the inviting beach lifestyle and luxury at an affordable price</a:t>
            </a:r>
            <a:r>
              <a:rPr lang="en-US" sz="1100" dirty="0" smtClean="0">
                <a:latin typeface="Adobe Caslon Pro" panose="0205050205050A020403" pitchFamily="18" charset="0"/>
              </a:rPr>
              <a:t>... </a:t>
            </a:r>
            <a:r>
              <a:rPr lang="en-US" sz="1100" b="1" i="1" dirty="0" smtClean="0">
                <a:latin typeface="Adobe Caslon Pro" panose="0205050205050A020403" pitchFamily="18" charset="0"/>
              </a:rPr>
              <a:t>Life's </a:t>
            </a:r>
            <a:r>
              <a:rPr lang="en-US" sz="1100" b="1" i="1" dirty="0">
                <a:latin typeface="Adobe Caslon Pro" panose="0205050205050A020403" pitchFamily="18" charset="0"/>
              </a:rPr>
              <a:t>a gas at Grande </a:t>
            </a:r>
            <a:r>
              <a:rPr lang="en-US" sz="1100" b="1" i="1" dirty="0" err="1">
                <a:latin typeface="Adobe Caslon Pro" panose="0205050205050A020403" pitchFamily="18" charset="0"/>
              </a:rPr>
              <a:t>Harbour</a:t>
            </a:r>
            <a:r>
              <a:rPr lang="en-US" sz="1100" b="1" i="1" dirty="0">
                <a:latin typeface="Adobe Caslon Pro" panose="0205050205050A020403" pitchFamily="18" charset="0"/>
              </a:rPr>
              <a:t>!</a:t>
            </a:r>
            <a:endParaRPr lang="en-US" sz="1100" b="1" i="1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475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 DECODE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8</cp:revision>
  <dcterms:created xsi:type="dcterms:W3CDTF">2016-01-18T21:52:04Z</dcterms:created>
  <dcterms:modified xsi:type="dcterms:W3CDTF">2016-05-05T18:58:00Z</dcterms:modified>
</cp:coreProperties>
</file>