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6146797" cy="4003341"/>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152400"/>
            <a:ext cx="6146798" cy="707886"/>
          </a:xfrm>
          <a:prstGeom prst="rect">
            <a:avLst/>
          </a:prstGeom>
          <a:noFill/>
          <a:ln>
            <a:noFill/>
          </a:ln>
        </p:spPr>
        <p:txBody>
          <a:bodyPr wrap="square">
            <a:spAutoFit/>
          </a:bodyPr>
          <a:lstStyle/>
          <a:p>
            <a:pPr algn="ctr"/>
            <a:r>
              <a:rPr lang="en-US" sz="4000" b="1" dirty="0">
                <a:ln w="3175">
                  <a:solidFill>
                    <a:schemeClr val="tx2"/>
                  </a:solidFill>
                </a:ln>
                <a:solidFill>
                  <a:schemeClr val="bg1"/>
                </a:solidFill>
                <a:effectLst>
                  <a:outerShdw blurRad="50800" dist="38100" dir="5400000" algn="t" rotWithShape="0">
                    <a:schemeClr val="tx1">
                      <a:alpha val="77000"/>
                    </a:schemeClr>
                  </a:outerShdw>
                </a:effectLst>
                <a:latin typeface="Gabriola" panose="04040605051002020D02" pitchFamily="82" charset="0"/>
              </a:rPr>
              <a:t>Broker Open House Thursday 11-1</a:t>
            </a:r>
          </a:p>
        </p:txBody>
      </p:sp>
      <p:sp>
        <p:nvSpPr>
          <p:cNvPr id="2" name="Title 1"/>
          <p:cNvSpPr>
            <a:spLocks noGrp="1"/>
          </p:cNvSpPr>
          <p:nvPr>
            <p:ph type="ctrTitle"/>
          </p:nvPr>
        </p:nvSpPr>
        <p:spPr>
          <a:xfrm>
            <a:off x="-1" y="4038600"/>
            <a:ext cx="6146799" cy="1306218"/>
          </a:xfrm>
        </p:spPr>
        <p:txBody>
          <a:bodyPr anchor="ctr">
            <a:noAutofit/>
          </a:bodyPr>
          <a:lstStyle/>
          <a:p>
            <a:r>
              <a:rPr lang="en-US" sz="20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507 Two Mile Run</a:t>
            </a:r>
            <a:br>
              <a:rPr lang="en-US" sz="18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Grimball Gates ~ Johns Island, SC 29455</a:t>
            </a: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18015256 ~ $499,000</a:t>
            </a: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800" b="1" dirty="0">
                <a:solidFill>
                  <a:srgbClr val="FF0000"/>
                </a:solidFill>
                <a:latin typeface="Georgia" panose="02040502050405020303" pitchFamily="18" charset="0"/>
                <a:cs typeface="Microsoft Sans Serif" panose="020B0604020202020204" pitchFamily="34" charset="0"/>
              </a:rPr>
              <a:t>Snacks &amp; Prizes for all!</a:t>
            </a:r>
            <a:endParaRPr lang="en-US" sz="1500" b="1" dirty="0">
              <a:solidFill>
                <a:srgbClr val="FF0000"/>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495526"/>
            <a:ext cx="6146800" cy="3267474"/>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STUNNING 4 bedroom 3 full bath </a:t>
            </a:r>
            <a:r>
              <a:rPr lang="en-US" sz="1400" dirty="0" err="1">
                <a:solidFill>
                  <a:schemeClr val="tx1"/>
                </a:solidFill>
                <a:latin typeface="Georgia" panose="02040502050405020303" pitchFamily="18" charset="0"/>
                <a:cs typeface="Microsoft Sans Serif" panose="020B0604020202020204" pitchFamily="34" charset="0"/>
              </a:rPr>
              <a:t>lowcountry</a:t>
            </a:r>
            <a:r>
              <a:rPr lang="en-US" sz="1400" dirty="0">
                <a:solidFill>
                  <a:schemeClr val="tx1"/>
                </a:solidFill>
                <a:latin typeface="Georgia" panose="02040502050405020303" pitchFamily="18" charset="0"/>
                <a:cs typeface="Microsoft Sans Serif" panose="020B0604020202020204" pitchFamily="34" charset="0"/>
              </a:rPr>
              <a:t> cottage designed by Allison Ramsey, located on a BEAUTIFULLY landscaped pond lot with 3 HUGE PHENOMENAL covered porches to enjoy the views! This home is METICULOUSLY MAINTAINED and is one of the most elegantly done in Grimball Gates. Features: teak hardwood floors, custom moldings and trim, seagrass carpeting in bedrooms, 10 foot ceilings, gourmet kitchen open to living area with dual fuel gas cooktop, granite and stainless steel appliances, screened porch, fenced backyard, oversized laundry room, and fireplace has gas logs in the living room. The GATED COMMUNITY has a 95 acre island preserve has trails for running, walking, golf carting, boat storage, and a community </a:t>
            </a:r>
            <a:r>
              <a:rPr lang="en-US" sz="1400" dirty="0" err="1">
                <a:solidFill>
                  <a:schemeClr val="tx1"/>
                </a:solidFill>
                <a:latin typeface="Georgia" panose="02040502050405020303" pitchFamily="18" charset="0"/>
                <a:cs typeface="Microsoft Sans Serif" panose="020B0604020202020204" pitchFamily="34" charset="0"/>
              </a:rPr>
              <a:t>deepwater</a:t>
            </a:r>
            <a:r>
              <a:rPr lang="en-US" sz="1400" dirty="0">
                <a:solidFill>
                  <a:schemeClr val="tx1"/>
                </a:solidFill>
                <a:latin typeface="Georgia" panose="02040502050405020303" pitchFamily="18" charset="0"/>
                <a:cs typeface="Microsoft Sans Serif" panose="020B0604020202020204" pitchFamily="34" charset="0"/>
              </a:rPr>
              <a:t> dock with covered pierhead and dual floaters on the Intracoastal!</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20" y="1104247"/>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19" y="2208494"/>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20" y="6625482"/>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17920" y="5521235"/>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20" y="3312741"/>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17920" y="4416988"/>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20" y="7729728"/>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185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507 Two Mile Run Grimball Gates ~ Johns Island, SC 29455 MLS# 18015256 ~ $499,000  Snacks &amp; Prizes for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2018-07-25T13:28:44Z</dcterms:modified>
</cp:coreProperties>
</file>