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b="3855"/>
          <a:stretch/>
        </p:blipFill>
        <p:spPr bwMode="auto">
          <a:xfrm>
            <a:off x="1729563" y="0"/>
            <a:ext cx="6500037" cy="45008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58605"/>
            <a:ext cx="3532187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 L McGillis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843-343-5012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doramcgillis@hotmail.com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www.hbrtwn.com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5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3" y="3692497"/>
            <a:ext cx="6500037" cy="8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LET’S MAKE A DEAL! IMPROVED PRICE!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2.5% BUYER’S COMMISSION OFFERED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58605"/>
            <a:ext cx="3532188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5860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3" y="4818729"/>
            <a:ext cx="6500037" cy="8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507 Sagebrush Court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n w="3175">
                  <a:noFill/>
                </a:ln>
                <a:latin typeface="Poppins" panose="00000500000000000000" pitchFamily="50" charset="0"/>
                <a:cs typeface="Poppins" panose="00000500000000000000" pitchFamily="50" charset="0"/>
              </a:rPr>
              <a:t>Moncks Corner, SC 29461 | MLS# 24024721 | $324,900 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5E149DA5-E010-FDF2-3DC8-1D5C5273D6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6498373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54E4EE2-4427-152F-B661-2C4E3942B5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7798050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94F7E82-AC92-F257-930A-032BE8B663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3899023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5FF47C0A-1796-952A-F1D2-A478ABF5DB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5198698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10F6904-AAB9-9C32-21EF-874741F02C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0"/>
            <a:ext cx="1620901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1880E3DF-0FAF-535F-0BB7-0910254163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1299674"/>
            <a:ext cx="1620901" cy="12161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38108B22-9151-D798-CB6E-1C839B604B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" y="2599348"/>
            <a:ext cx="1620902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D51BE5F1-3D5E-769C-E3EE-F21467F9B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722" y="5944960"/>
            <a:ext cx="6500036" cy="306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2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Seller offering $10K in flex money to help with closing costs or buy down the interest rate.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Does your buyer have a house to sell? Maybe we can do a trade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Your buyers will love the unique upgraded features of this home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Large lot with pergola carport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Finished sheetrock walls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Thermopane windows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Built-ins throughout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Completely renovated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i="1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Schedule a showing today and let’s make a deal!</a:t>
            </a:r>
          </a:p>
        </p:txBody>
      </p:sp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141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Poppins ExtraLight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32</cp:revision>
  <dcterms:created xsi:type="dcterms:W3CDTF">2019-12-10T13:50:09Z</dcterms:created>
  <dcterms:modified xsi:type="dcterms:W3CDTF">2025-03-19T17:55:12Z</dcterms:modified>
</cp:coreProperties>
</file>