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29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554BE-1530-4995-9C68-8CCE5980D2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1646133"/>
            <a:ext cx="6172200" cy="3501813"/>
          </a:xfrm>
        </p:spPr>
        <p:txBody>
          <a:bodyPr anchor="b"/>
          <a:lstStyle>
            <a:lvl1pPr algn="ctr">
              <a:defRPr sz="40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4D16D5-8088-42BD-B5CB-3DA6752264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1620"/>
            </a:lvl1pPr>
            <a:lvl2pPr marL="308610" indent="0" algn="ctr">
              <a:buNone/>
              <a:defRPr sz="1350"/>
            </a:lvl2pPr>
            <a:lvl3pPr marL="617220" indent="0" algn="ctr">
              <a:buNone/>
              <a:defRPr sz="1215"/>
            </a:lvl3pPr>
            <a:lvl4pPr marL="925830" indent="0" algn="ctr">
              <a:buNone/>
              <a:defRPr sz="1080"/>
            </a:lvl4pPr>
            <a:lvl5pPr marL="1234440" indent="0" algn="ctr">
              <a:buNone/>
              <a:defRPr sz="1080"/>
            </a:lvl5pPr>
            <a:lvl6pPr marL="1543050" indent="0" algn="ctr">
              <a:buNone/>
              <a:defRPr sz="1080"/>
            </a:lvl6pPr>
            <a:lvl7pPr marL="1851660" indent="0" algn="ctr">
              <a:buNone/>
              <a:defRPr sz="1080"/>
            </a:lvl7pPr>
            <a:lvl8pPr marL="2160270" indent="0" algn="ctr">
              <a:buNone/>
              <a:defRPr sz="1080"/>
            </a:lvl8pPr>
            <a:lvl9pPr marL="2468880" indent="0" algn="ctr">
              <a:buNone/>
              <a:defRPr sz="10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48594-4CB1-49FD-B8E9-D9C35A121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9A3CA-F420-496C-A96F-9AC069AFF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D5CCA-A0A2-4B6C-8547-C6BDF72E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03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07FC4-E9D3-41FD-BD35-8AD262F2F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D6EF47-2243-49DA-93B9-75660E961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419A8-6C33-4DE8-92E6-C35C40F9D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97A3B-23C3-48D7-A182-949A3F542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7C3A8-A62A-4E5B-A4A1-6640EDB98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04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D5AC30-3E9B-4388-9FE9-FD4DA554AF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889307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F92B27-6619-4330-8CED-402D5070B4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45642-52B2-4152-9329-F938189DD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39504-9FF3-44F1-8EEC-01B550D87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26E46-2C03-45E1-8B19-22EE5C3E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88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9E1F2-5E1E-40D7-AC21-9DBE084D0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A6747-13F9-4FAA-8FC2-9F6892F73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CFAEE-2496-40CC-A677-F9CFC1029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49E43-BB4C-41F3-AFA3-9C5319CFF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DF507-843D-43F9-96F3-D8E6CD3E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40283-871A-48A0-A75D-5DF92C5C0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499" y="2507617"/>
            <a:ext cx="7098030" cy="4184014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A16F7-BEB3-49FE-8251-0B3448183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1499" y="6731213"/>
            <a:ext cx="7098030" cy="2200274"/>
          </a:xfrm>
        </p:spPr>
        <p:txBody>
          <a:bodyPr/>
          <a:lstStyle>
            <a:lvl1pPr marL="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1pPr>
            <a:lvl2pPr marL="30861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17220" indent="0">
              <a:buNone/>
              <a:defRPr sz="1215">
                <a:solidFill>
                  <a:schemeClr val="tx1">
                    <a:tint val="75000"/>
                  </a:schemeClr>
                </a:solidFill>
              </a:defRPr>
            </a:lvl3pPr>
            <a:lvl4pPr marL="92583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4pPr>
            <a:lvl5pPr marL="123444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5pPr>
            <a:lvl6pPr marL="154305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6pPr>
            <a:lvl7pPr marL="185166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7pPr>
            <a:lvl8pPr marL="216027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8pPr>
            <a:lvl9pPr marL="246888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23A49-6E3E-45C5-938D-3664A5FE1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B3EAE-F504-4767-9D68-E9084A326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2D9BB-52CA-45BF-83CF-4A4CF5ECC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77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3720F-7BF5-4810-8B9C-FB01AD71B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A479A-C696-4CAF-8C47-F30F0041E0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2DD3C5-3D6F-4958-9F00-42C580631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DF8D65-A831-4341-A3E1-45751592A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5DF598-C33A-4F89-BB43-907E5FB40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E4ED62-0294-4574-9A88-4F341017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59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F2270-DDEE-48FB-BB38-7E67AF635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857" y="535517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7BE4F9-13D6-492D-8BE2-4B095BC19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857" y="2465706"/>
            <a:ext cx="3481506" cy="1208404"/>
          </a:xfrm>
        </p:spPr>
        <p:txBody>
          <a:bodyPr anchor="b"/>
          <a:lstStyle>
            <a:lvl1pPr marL="0" indent="0">
              <a:buNone/>
              <a:defRPr sz="1620" b="1"/>
            </a:lvl1pPr>
            <a:lvl2pPr marL="308610" indent="0">
              <a:buNone/>
              <a:defRPr sz="1350" b="1"/>
            </a:lvl2pPr>
            <a:lvl3pPr marL="617220" indent="0">
              <a:buNone/>
              <a:defRPr sz="1215" b="1"/>
            </a:lvl3pPr>
            <a:lvl4pPr marL="925830" indent="0">
              <a:buNone/>
              <a:defRPr sz="1080" b="1"/>
            </a:lvl4pPr>
            <a:lvl5pPr marL="1234440" indent="0">
              <a:buNone/>
              <a:defRPr sz="1080" b="1"/>
            </a:lvl5pPr>
            <a:lvl6pPr marL="1543050" indent="0">
              <a:buNone/>
              <a:defRPr sz="1080" b="1"/>
            </a:lvl6pPr>
            <a:lvl7pPr marL="1851660" indent="0">
              <a:buNone/>
              <a:defRPr sz="1080" b="1"/>
            </a:lvl7pPr>
            <a:lvl8pPr marL="2160270" indent="0">
              <a:buNone/>
              <a:defRPr sz="1080" b="1"/>
            </a:lvl8pPr>
            <a:lvl9pPr marL="2468880" indent="0">
              <a:buNone/>
              <a:defRPr sz="10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93AEFA-E6F9-4D82-BD5B-2255AE0CB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857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87451E-CBA6-46B9-9860-B2AD188929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1620" b="1"/>
            </a:lvl1pPr>
            <a:lvl2pPr marL="308610" indent="0">
              <a:buNone/>
              <a:defRPr sz="1350" b="1"/>
            </a:lvl2pPr>
            <a:lvl3pPr marL="617220" indent="0">
              <a:buNone/>
              <a:defRPr sz="1215" b="1"/>
            </a:lvl3pPr>
            <a:lvl4pPr marL="925830" indent="0">
              <a:buNone/>
              <a:defRPr sz="1080" b="1"/>
            </a:lvl4pPr>
            <a:lvl5pPr marL="1234440" indent="0">
              <a:buNone/>
              <a:defRPr sz="1080" b="1"/>
            </a:lvl5pPr>
            <a:lvl6pPr marL="1543050" indent="0">
              <a:buNone/>
              <a:defRPr sz="1080" b="1"/>
            </a:lvl6pPr>
            <a:lvl7pPr marL="1851660" indent="0">
              <a:buNone/>
              <a:defRPr sz="1080" b="1"/>
            </a:lvl7pPr>
            <a:lvl8pPr marL="2160270" indent="0">
              <a:buNone/>
              <a:defRPr sz="1080" b="1"/>
            </a:lvl8pPr>
            <a:lvl9pPr marL="2468880" indent="0">
              <a:buNone/>
              <a:defRPr sz="10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4E5368-3285-4254-B37C-D88E2DD55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B128A9-D01B-4366-89B7-FB5AE93F0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567A05-6CF8-4698-B72E-B7F04B61F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DED7ED-2179-4284-BC6F-7EE629A77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20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C2CFB-A21A-411A-A8C6-DC5F8D1D1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1411A-CD21-4715-BA45-3243E1617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80F24D-BD7D-4C3C-AFCE-CDB0B051A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A9C02D-1709-4452-AA78-D029F3EDE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77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47E747-A24B-4E88-A609-BAC240295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108693-3342-491F-BB94-647733FCA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EFCF6D-A899-4A9D-9595-DBA1B2EB3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56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7A8E2-0285-4A7C-98E3-8E935AEED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1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5F8A8-5CFF-4E96-9A12-D5C0A9DCD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8652" y="1448224"/>
            <a:ext cx="4166235" cy="7147983"/>
          </a:xfrm>
        </p:spPr>
        <p:txBody>
          <a:bodyPr/>
          <a:lstStyle>
            <a:lvl1pPr>
              <a:defRPr sz="2160"/>
            </a:lvl1pPr>
            <a:lvl2pPr>
              <a:defRPr sz="1890"/>
            </a:lvl2pPr>
            <a:lvl3pPr>
              <a:defRPr sz="162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A91BED-B6B6-421E-91EF-C75233FECB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080"/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F12F70-F8FF-4B78-87A1-9072F8845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04EE0-F695-40F8-9F9D-ED699DF41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7D0D79-8E73-4BF1-BEA0-3567A061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A96B2-1C05-4E53-BC20-ED67ED46F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1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7D504F-87CB-433F-9782-A2817D5766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498652" y="1448224"/>
            <a:ext cx="4166235" cy="7147983"/>
          </a:xfrm>
        </p:spPr>
        <p:txBody>
          <a:bodyPr/>
          <a:lstStyle>
            <a:lvl1pPr marL="0" indent="0">
              <a:buNone/>
              <a:defRPr sz="2160"/>
            </a:lvl1pPr>
            <a:lvl2pPr marL="308610" indent="0">
              <a:buNone/>
              <a:defRPr sz="1890"/>
            </a:lvl2pPr>
            <a:lvl3pPr marL="617220" indent="0">
              <a:buNone/>
              <a:defRPr sz="1620"/>
            </a:lvl3pPr>
            <a:lvl4pPr marL="925830" indent="0">
              <a:buNone/>
              <a:defRPr sz="1350"/>
            </a:lvl4pPr>
            <a:lvl5pPr marL="1234440" indent="0">
              <a:buNone/>
              <a:defRPr sz="1350"/>
            </a:lvl5pPr>
            <a:lvl6pPr marL="1543050" indent="0">
              <a:buNone/>
              <a:defRPr sz="1350"/>
            </a:lvl6pPr>
            <a:lvl7pPr marL="1851660" indent="0">
              <a:buNone/>
              <a:defRPr sz="1350"/>
            </a:lvl7pPr>
            <a:lvl8pPr marL="2160270" indent="0">
              <a:buNone/>
              <a:defRPr sz="1350"/>
            </a:lvl8pPr>
            <a:lvl9pPr marL="2468880" indent="0">
              <a:buNone/>
              <a:defRPr sz="135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912B83-1E13-486F-A6FF-20A749FCA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080"/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E4C258-1374-4BDD-9982-1F596D950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2BCD06-6FF5-46E7-94F9-1AC871F82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1D4054-005E-49C4-A7C6-321CA176E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76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ED71FE-651D-482F-A929-60999E21A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785" y="535517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1FA61-F0A7-4165-924E-0FC7450CA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7153E-5D85-41E3-BC27-5FD3731D9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5785" y="9322647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AA163-ADB9-4D73-93F7-EFC8B7E0FF6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9794B-DBCA-4337-87DE-2F1AE8F7A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055" y="9322647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E0F3B-C1C8-4284-9C58-57F9B174A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12155" y="9322647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3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17220" rtl="0" eaLnBrk="1" latinLnBrk="0" hangingPunct="1">
        <a:lnSpc>
          <a:spcPct val="90000"/>
        </a:lnSpc>
        <a:spcBef>
          <a:spcPct val="0"/>
        </a:spcBef>
        <a:buNone/>
        <a:defRPr sz="29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305" indent="-154305" algn="l" defTabSz="617220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6291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77152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38874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69735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200596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31457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62318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54305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185166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16027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emf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>
            <a:extLst>
              <a:ext uri="{FF2B5EF4-FFF2-40B4-BE49-F238E27FC236}">
                <a16:creationId xmlns:a16="http://schemas.microsoft.com/office/drawing/2014/main" id="{44462DDD-9303-4C57-902C-2E98DAEF5AD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5" b="3855"/>
          <a:stretch/>
        </p:blipFill>
        <p:spPr bwMode="auto">
          <a:xfrm>
            <a:off x="1729563" y="0"/>
            <a:ext cx="6500037" cy="450088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7EC78D6A-B412-42BB-AE6D-72DBA3E2D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9158605"/>
            <a:ext cx="3532187" cy="873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Dora L McGillis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843-343-5012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doramcgillis@hotmail.com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www.hbrtwn.com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CDBDDCE6-097B-48FC-85D7-D616D2FAB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3" y="10217150"/>
            <a:ext cx="7769225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3569"/>
                </a:solidFill>
                <a:effectLst/>
                <a:latin typeface="Times New Roman" panose="02020603050405020304" pitchFamily="18" charset="0"/>
              </a:rPr>
              <a:t>Harbourtowne Real Estate | 672 Marina Drive, Ste 110 | Daniel Island, SC 29492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356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04C886F9-AC60-4DFC-967A-B5C82399B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403" y="3692497"/>
            <a:ext cx="6500037" cy="808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FFFFFF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SELLER OFFERING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2.5% BUYER’S AGENT COMMISSION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C646726F-86F0-4BE8-969D-30262CC20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7412" y="9158605"/>
            <a:ext cx="3532188" cy="873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Harbourtowne Real Estate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672 Marina Drive, Ste 110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Daniel Island, SC 29492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012C07D5-0F5D-46F5-AD87-CAACA746C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88" y="9158605"/>
            <a:ext cx="1165225" cy="873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9" name="Text Box 11">
            <a:extLst>
              <a:ext uri="{FF2B5EF4-FFF2-40B4-BE49-F238E27FC236}">
                <a16:creationId xmlns:a16="http://schemas.microsoft.com/office/drawing/2014/main" id="{2404A737-B788-4DF1-A3B8-767819CD2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403" y="4818729"/>
            <a:ext cx="6500037" cy="808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ln w="3175">
                  <a:noFill/>
                </a:ln>
                <a:latin typeface="Poppins" panose="00000500000000000000" pitchFamily="50" charset="0"/>
                <a:cs typeface="Poppins" panose="00000500000000000000" pitchFamily="50" charset="0"/>
              </a:rPr>
              <a:t>507 Sagebrush Court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n w="3175">
                  <a:noFill/>
                </a:ln>
                <a:latin typeface="Poppins" panose="00000500000000000000" pitchFamily="50" charset="0"/>
                <a:cs typeface="Poppins" panose="00000500000000000000" pitchFamily="50" charset="0"/>
              </a:rPr>
              <a:t>Moncks Corner, SC 29461 | MLS# 24024721 | $339,999 </a:t>
            </a:r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5E149DA5-E010-FDF2-3DC8-1D5C5273D63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9" y="6498373"/>
            <a:ext cx="1620902" cy="121615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A54E4EE2-4427-152F-B661-2C4E3942B54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9" y="7798050"/>
            <a:ext cx="1620902" cy="121615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F94F7E82-AC92-F257-930A-032BE8B6637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9" y="3899023"/>
            <a:ext cx="1620902" cy="121615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5FF47C0A-1796-952A-F1D2-A478ABF5DB0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9" y="5198698"/>
            <a:ext cx="1620902" cy="121615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210F6904-AAB9-9C32-21EF-874741F02CD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9" y="0"/>
            <a:ext cx="1620901" cy="121615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>
            <a:extLst>
              <a:ext uri="{FF2B5EF4-FFF2-40B4-BE49-F238E27FC236}">
                <a16:creationId xmlns:a16="http://schemas.microsoft.com/office/drawing/2014/main" id="{1880E3DF-0FAF-535F-0BB7-09102541635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9" y="1299674"/>
            <a:ext cx="1620901" cy="121615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38108B22-9151-D798-CB6E-1C839B604B7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9" y="2599348"/>
            <a:ext cx="1620902" cy="121615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">
            <a:extLst>
              <a:ext uri="{FF2B5EF4-FFF2-40B4-BE49-F238E27FC236}">
                <a16:creationId xmlns:a16="http://schemas.microsoft.com/office/drawing/2014/main" id="{D51BE5F1-3D5E-769C-E3EE-F21467F9B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722" y="5944960"/>
            <a:ext cx="6500036" cy="3069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2" anchor="ctr" anchorCtr="0" compatLnSpc="1">
            <a:prstTxWarp prst="textNoShape">
              <a:avLst/>
            </a:prstTxWarp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Beautiful 2400 sq ft home with 4 bedrooms and 2 baths 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Completely renovated with upgrades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Finished sheetrock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Thermopane windows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Built-ins throughout the home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New roof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New HVAC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New flooring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New appliances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2 car carport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Privacy fence and storage shed</a:t>
            </a:r>
          </a:p>
        </p:txBody>
      </p:sp>
    </p:spTree>
    <p:extLst>
      <p:ext uri="{BB962C8B-B14F-4D97-AF65-F5344CB8AC3E}">
        <p14:creationId xmlns:p14="http://schemas.microsoft.com/office/powerpoint/2010/main" val="4053519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105</Words>
  <Application>Microsoft Office PowerPoint</Application>
  <PresentationFormat>Custom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Poppins</vt:lpstr>
      <vt:lpstr>Poppins ExtraLight</vt:lpstr>
      <vt:lpstr>Times New Roman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28</cp:revision>
  <dcterms:created xsi:type="dcterms:W3CDTF">2019-12-10T13:50:09Z</dcterms:created>
  <dcterms:modified xsi:type="dcterms:W3CDTF">2024-10-02T18:57:56Z</dcterms:modified>
</cp:coreProperties>
</file>