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3855"/>
          <a:stretch/>
        </p:blipFill>
        <p:spPr bwMode="auto">
          <a:xfrm>
            <a:off x="1729563" y="0"/>
            <a:ext cx="6500037" cy="45008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 L McGillis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843-343-5012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doramcgillis@hotmail.com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3692497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RENOVATED 4 BEDROOM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2.5% BUYER'S COMMISSION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4818729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507 Sagebrush Court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Moncks Corner, SC 29461 | MLS# 24024721 | $339,999 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E149DA5-E010-FDF2-3DC8-1D5C5273D6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6498373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4E4EE2-4427-152F-B661-2C4E3942B5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7798050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4F7E82-AC92-F257-930A-032BE8B66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3899023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F47C0A-1796-952A-F1D2-A478ABF5DB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5198698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10F6904-AAB9-9C32-21EF-874741F02C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0"/>
            <a:ext cx="1620901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880E3DF-0FAF-535F-0BB7-0910254163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1299674"/>
            <a:ext cx="1620901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8108B22-9151-D798-CB6E-1C839B604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2599348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D51BE5F1-3D5E-769C-E3EE-F21467F9B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22" y="5944960"/>
            <a:ext cx="6500036" cy="30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2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Beautiful 2400 sq ft home with 4 bedrooms and 2 baths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Completely renovated with upgrades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Finished sheetrock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Thermopane windows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Built-ins throughout the home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roof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HVAC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flooring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appliances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2 car carport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Privacy fence and storage shed</a:t>
            </a: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105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ExtraLight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30</cp:revision>
  <dcterms:created xsi:type="dcterms:W3CDTF">2019-12-10T13:50:09Z</dcterms:created>
  <dcterms:modified xsi:type="dcterms:W3CDTF">2024-11-13T20:20:11Z</dcterms:modified>
</cp:coreProperties>
</file>