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816" y="21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12/11/2018</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5"/>
            <a:ext cx="7772400" cy="5164141"/>
          </a:xfrm>
          <a:prstGeom prst="rect">
            <a:avLst/>
          </a:prstGeom>
        </p:spPr>
      </p:pic>
      <p:sp>
        <p:nvSpPr>
          <p:cNvPr id="2" name="Title 1"/>
          <p:cNvSpPr>
            <a:spLocks noGrp="1"/>
          </p:cNvSpPr>
          <p:nvPr>
            <p:ph type="ctrTitle"/>
          </p:nvPr>
        </p:nvSpPr>
        <p:spPr>
          <a:xfrm>
            <a:off x="4743450" y="4081718"/>
            <a:ext cx="3028950" cy="984332"/>
          </a:xfrm>
        </p:spPr>
        <p:txBody>
          <a:bodyPr anchor="ctr">
            <a:noAutofit/>
          </a:bodyPr>
          <a:lstStyle/>
          <a:p>
            <a:pPr algn="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4 bed / 2.5 bath  </a:t>
            </a:r>
            <a:b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5089 Blair Road</a:t>
            </a:r>
            <a:b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Myers Mill in Summerville</a:t>
            </a:r>
            <a:b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MLS #18015933</a:t>
            </a:r>
          </a:p>
        </p:txBody>
      </p:sp>
      <p:sp>
        <p:nvSpPr>
          <p:cNvPr id="3" name="Subtitle 2"/>
          <p:cNvSpPr>
            <a:spLocks noGrp="1"/>
          </p:cNvSpPr>
          <p:nvPr>
            <p:ph type="subTitle" idx="1"/>
          </p:nvPr>
        </p:nvSpPr>
        <p:spPr>
          <a:xfrm>
            <a:off x="0" y="5172572"/>
            <a:ext cx="7772400" cy="3551012"/>
          </a:xfrm>
        </p:spPr>
        <p:txBody>
          <a:bodyPr anchor="ctr">
            <a:noAutofit/>
          </a:bodyPr>
          <a:lstStyle/>
          <a:p>
            <a:r>
              <a:rPr lang="en-US" sz="1800" dirty="0">
                <a:latin typeface="Ebrima" panose="02000000000000000000" pitchFamily="2" charset="0"/>
                <a:ea typeface="Ebrima" panose="02000000000000000000" pitchFamily="2" charset="0"/>
                <a:cs typeface="Ebrima" panose="02000000000000000000" pitchFamily="2" charset="0"/>
              </a:rPr>
              <a:t>Meticulously maintained, overabundantly spacious home on one of the largest lots in Myers Mill. Just minutes from public and private schools in a well established neighborhoods. From the moment the door open you can realize there are no other comparable homes on the market. This home can fit even the largest of gatherings with four separate rooms/areas to entertain or use for private get away time. There's too much detail to describe, look at the pictures, and schedule your tour today. It may just be the last house you'll need to see.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8295" y="128273"/>
            <a:ext cx="1219200" cy="810252"/>
          </a:xfrm>
          <a:prstGeom prst="rect">
            <a:avLst/>
          </a:prstGeom>
          <a:ln>
            <a:solidFill>
              <a:schemeClr val="bg1"/>
            </a:solid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8417" y="2126501"/>
            <a:ext cx="1218956" cy="810066"/>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8295" y="1127377"/>
            <a:ext cx="1219200" cy="810179"/>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8322" y="3125483"/>
            <a:ext cx="1219146" cy="810235"/>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8415" y="4124534"/>
            <a:ext cx="1218959" cy="810268"/>
          </a:xfrm>
          <a:prstGeom prst="rect">
            <a:avLst/>
          </a:prstGeom>
          <a:ln>
            <a:solidFill>
              <a:schemeClr val="bg1"/>
            </a:solidFill>
          </a:ln>
          <a:effectLst>
            <a:outerShdw blurRad="190500" algn="tl" rotWithShape="0">
              <a:srgbClr val="000000">
                <a:alpha val="70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8295" y="5123607"/>
            <a:ext cx="1219200" cy="810255"/>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48295" y="6122687"/>
            <a:ext cx="1219200" cy="810229"/>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48295" y="7121830"/>
            <a:ext cx="1219200" cy="810078"/>
          </a:xfrm>
          <a:prstGeom prst="rect">
            <a:avLst/>
          </a:prstGeom>
          <a:ln>
            <a:solidFill>
              <a:schemeClr val="bg1"/>
            </a:solidFill>
          </a:ln>
          <a:effectLst>
            <a:outerShdw blurRad="190500" algn="tl" rotWithShape="0">
              <a:srgbClr val="000000">
                <a:alpha val="70000"/>
              </a:srgbClr>
            </a:outerShdw>
          </a:effectLst>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48586" y="8120895"/>
            <a:ext cx="1218617" cy="810081"/>
          </a:xfrm>
          <a:prstGeom prst="rect">
            <a:avLst/>
          </a:prstGeom>
          <a:ln>
            <a:solidFill>
              <a:schemeClr val="bg1"/>
            </a:solidFill>
          </a:ln>
          <a:effectLst>
            <a:outerShdw blurRad="190500" algn="tl" rotWithShape="0">
              <a:srgbClr val="000000">
                <a:alpha val="70000"/>
              </a:srgbClr>
            </a:outerShdw>
          </a:effec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48295" y="9119924"/>
            <a:ext cx="1219199" cy="810152"/>
          </a:xfrm>
          <a:prstGeom prst="rect">
            <a:avLst/>
          </a:prstGeom>
          <a:ln>
            <a:solidFill>
              <a:schemeClr val="bg1"/>
            </a:solidFill>
          </a:ln>
          <a:effectLst>
            <a:outerShdw blurRad="190500" algn="tl" rotWithShape="0">
              <a:srgbClr val="000000">
                <a:alpha val="70000"/>
              </a:srgbClr>
            </a:outerShdw>
          </a:effectLst>
        </p:spPr>
      </p:pic>
      <p:pic>
        <p:nvPicPr>
          <p:cNvPr id="15" name="Picture 2" descr="http://www.charlestonvirtualhomes.com/images/agentsbyid/1572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125" y="8784907"/>
            <a:ext cx="762000" cy="9525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47700" y="9796499"/>
            <a:ext cx="6477000" cy="230832"/>
          </a:xfrm>
          <a:prstGeom prst="rect">
            <a:avLst/>
          </a:prstGeom>
        </p:spPr>
        <p:txBody>
          <a:bodyPr wrap="square">
            <a:spAutoFit/>
          </a:bodyPr>
          <a:lstStyle/>
          <a:p>
            <a:pPr algn="ct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Keller Williams Realty Charleston | 496 </a:t>
            </a:r>
            <a:r>
              <a:rPr lang="en-US" sz="900" dirty="0" err="1">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Bramson</a:t>
            </a: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 Ct </a:t>
            </a:r>
            <a:r>
              <a:rPr lang="en-US" sz="900" dirty="0" err="1">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Ste</a:t>
            </a: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 200 | Mt. Pleasant, SC 29464</a:t>
            </a:r>
          </a:p>
        </p:txBody>
      </p:sp>
      <p:sp>
        <p:nvSpPr>
          <p:cNvPr id="17" name="Rectangle 16"/>
          <p:cNvSpPr/>
          <p:nvPr/>
        </p:nvSpPr>
        <p:spPr>
          <a:xfrm>
            <a:off x="647700" y="8768715"/>
            <a:ext cx="6477000" cy="984885"/>
          </a:xfrm>
          <a:prstGeom prst="rect">
            <a:avLst/>
          </a:prstGeom>
        </p:spPr>
        <p:txBody>
          <a:bodyPr wrap="square">
            <a:spAutoFit/>
          </a:bodyPr>
          <a:lstStyle/>
          <a:p>
            <a:pPr algn="ctr"/>
            <a:r>
              <a:rPr lang="en-US" sz="1400" dirty="0">
                <a:latin typeface="Ebrima" panose="02000000000000000000" pitchFamily="2" charset="0"/>
                <a:ea typeface="Ebrima" panose="02000000000000000000" pitchFamily="2" charset="0"/>
                <a:cs typeface="Ebrima" panose="02000000000000000000" pitchFamily="2" charset="0"/>
              </a:rPr>
              <a:t>Greg Flanagan</a:t>
            </a:r>
          </a:p>
          <a:p>
            <a:pPr algn="ctr"/>
            <a:r>
              <a:rPr lang="en-US" sz="1100" dirty="0">
                <a:latin typeface="Ebrima" panose="02000000000000000000" pitchFamily="2" charset="0"/>
                <a:ea typeface="Ebrima" panose="02000000000000000000" pitchFamily="2" charset="0"/>
                <a:cs typeface="Ebrima" panose="02000000000000000000" pitchFamily="2" charset="0"/>
              </a:rPr>
              <a:t>Broker/REALTOR/CLHMS</a:t>
            </a:r>
          </a:p>
          <a:p>
            <a:pPr algn="ctr"/>
            <a:r>
              <a:rPr lang="en-US" sz="1100" dirty="0">
                <a:latin typeface="Ebrima" panose="02000000000000000000" pitchFamily="2" charset="0"/>
                <a:ea typeface="Ebrima" panose="02000000000000000000" pitchFamily="2" charset="0"/>
                <a:cs typeface="Ebrima" panose="02000000000000000000" pitchFamily="2" charset="0"/>
              </a:rPr>
              <a:t>Luxury Marketing Specialist</a:t>
            </a:r>
          </a:p>
          <a:p>
            <a:pPr algn="ctr"/>
            <a:r>
              <a:rPr lang="en-US" sz="1100" dirty="0">
                <a:latin typeface="Ebrima" panose="02000000000000000000" pitchFamily="2" charset="0"/>
                <a:ea typeface="Ebrima" panose="02000000000000000000" pitchFamily="2" charset="0"/>
                <a:cs typeface="Ebrima" panose="02000000000000000000" pitchFamily="2" charset="0"/>
              </a:rPr>
              <a:t>Office: 843-952-4444 | Cell: 843-818-8867</a:t>
            </a:r>
          </a:p>
          <a:p>
            <a:pPr algn="ctr"/>
            <a:r>
              <a:rPr lang="en-US" sz="1100" dirty="0">
                <a:latin typeface="Ebrima" panose="02000000000000000000" pitchFamily="2" charset="0"/>
                <a:ea typeface="Ebrima" panose="02000000000000000000" pitchFamily="2" charset="0"/>
                <a:cs typeface="Ebrima" panose="02000000000000000000" pitchFamily="2" charset="0"/>
              </a:rPr>
              <a:t>www.FlanaganHomeTeam.com</a:t>
            </a:r>
          </a:p>
        </p:txBody>
      </p:sp>
      <p:grpSp>
        <p:nvGrpSpPr>
          <p:cNvPr id="18" name="Group 17">
            <a:extLst>
              <a:ext uri="{FF2B5EF4-FFF2-40B4-BE49-F238E27FC236}">
                <a16:creationId xmlns:a16="http://schemas.microsoft.com/office/drawing/2014/main" id="{D4260B6B-99D0-423B-8160-9F6BDC766B0C}"/>
              </a:ext>
            </a:extLst>
          </p:cNvPr>
          <p:cNvGrpSpPr/>
          <p:nvPr/>
        </p:nvGrpSpPr>
        <p:grpSpPr>
          <a:xfrm>
            <a:off x="6477000" y="8843486"/>
            <a:ext cx="1047750" cy="835343"/>
            <a:chOff x="5086350" y="8784907"/>
            <a:chExt cx="1047750" cy="835343"/>
          </a:xfrm>
        </p:grpSpPr>
        <p:pic>
          <p:nvPicPr>
            <p:cNvPr id="1028" name="Picture 4" descr="http://www.charlestonvirtualhomes.com/images/logos/kw_stack_color_sm.gif"/>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5348288" y="9144000"/>
              <a:ext cx="5238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8A4A4876-C0CF-4915-8158-A2C93A37CF3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5086350" y="8784907"/>
              <a:ext cx="1047750" cy="265253"/>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a:extLst>
              <a:ext uri="{FF2B5EF4-FFF2-40B4-BE49-F238E27FC236}">
                <a16:creationId xmlns:a16="http://schemas.microsoft.com/office/drawing/2014/main" id="{94E7B9E6-99D4-4E25-83FF-03878C9EDEA5}"/>
              </a:ext>
            </a:extLst>
          </p:cNvPr>
          <p:cNvSpPr/>
          <p:nvPr/>
        </p:nvSpPr>
        <p:spPr>
          <a:xfrm>
            <a:off x="0" y="4066053"/>
            <a:ext cx="2971800" cy="1015663"/>
          </a:xfrm>
          <a:prstGeom prst="rect">
            <a:avLst/>
          </a:prstGeom>
        </p:spPr>
        <p:txBody>
          <a:bodyPr wrap="square" anchor="ctr">
            <a:spAutoFit/>
          </a:bodyPr>
          <a:lstStyle/>
          <a:p>
            <a:r>
              <a:rPr lang="en-US" sz="16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Greg Flanagan</a:t>
            </a:r>
          </a:p>
          <a:p>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Broker/REALTOR/CLHMS</a:t>
            </a:r>
          </a:p>
          <a:p>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843-952-4444</a:t>
            </a:r>
          </a:p>
          <a:p>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greg@flanaganhometeam.com</a:t>
            </a:r>
            <a:b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www.FlanaganHomeTeam.com</a:t>
            </a:r>
          </a:p>
        </p:txBody>
      </p:sp>
      <p:sp>
        <p:nvSpPr>
          <p:cNvPr id="25" name="Diagonal Stripe 24">
            <a:extLst>
              <a:ext uri="{FF2B5EF4-FFF2-40B4-BE49-F238E27FC236}">
                <a16:creationId xmlns:a16="http://schemas.microsoft.com/office/drawing/2014/main" id="{19113690-0A4E-4F45-A4F2-EBF10E35CEA1}"/>
              </a:ext>
            </a:extLst>
          </p:cNvPr>
          <p:cNvSpPr/>
          <p:nvPr/>
        </p:nvSpPr>
        <p:spPr>
          <a:xfrm>
            <a:off x="0" y="0"/>
            <a:ext cx="1905000" cy="1804657"/>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a:extLst>
              <a:ext uri="{FF2B5EF4-FFF2-40B4-BE49-F238E27FC236}">
                <a16:creationId xmlns:a16="http://schemas.microsoft.com/office/drawing/2014/main" id="{9C267438-5440-437A-AEBE-ED40CF323C56}"/>
              </a:ext>
            </a:extLst>
          </p:cNvPr>
          <p:cNvSpPr/>
          <p:nvPr/>
        </p:nvSpPr>
        <p:spPr>
          <a:xfrm rot="18992785">
            <a:off x="-238812" y="347548"/>
            <a:ext cx="1905000" cy="646331"/>
          </a:xfrm>
          <a:prstGeom prst="rect">
            <a:avLst/>
          </a:prstGeom>
        </p:spPr>
        <p:txBody>
          <a:bodyPr wrap="square">
            <a:spAutoFit/>
          </a:bodyPr>
          <a:lstStyle/>
          <a:p>
            <a:pPr algn="ctr"/>
            <a:r>
              <a:rPr lang="en-US" b="1" dirty="0"/>
              <a:t>PRICE REDUCED</a:t>
            </a:r>
          </a:p>
          <a:p>
            <a:pPr algn="ctr"/>
            <a:r>
              <a:rPr lang="en-US" b="1" dirty="0"/>
              <a:t>$260,000</a:t>
            </a:r>
          </a:p>
        </p:txBody>
      </p:sp>
      <p:pic>
        <p:nvPicPr>
          <p:cNvPr id="27" name="Picture 4" descr="http://www.charlestonvirtualhomes.com/images/logos/kw_stack_color_sm.gif">
            <a:extLst>
              <a:ext uri="{FF2B5EF4-FFF2-40B4-BE49-F238E27FC236}">
                <a16:creationId xmlns:a16="http://schemas.microsoft.com/office/drawing/2014/main" id="{F0AC7759-6A2C-4ADB-A0D5-0C5070C64170}"/>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624263" y="4605467"/>
            <a:ext cx="5238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E951DD15-0EE9-416A-8F51-6B0BE8F6A21C}"/>
              </a:ext>
            </a:extLst>
          </p:cNvPr>
          <p:cNvPicPr>
            <a:picLocks noChangeAspect="1" noChangeArrowheads="1"/>
          </p:cNvPicPr>
          <p:nvPr/>
        </p:nvPicPr>
        <p:blipFill>
          <a:blip r:embed="rId16" cstate="print">
            <a:biLevel thresh="25000"/>
            <a:extLst>
              <a:ext uri="{28A0092B-C50C-407E-A947-70E740481C1C}">
                <a14:useLocalDpi xmlns:a14="http://schemas.microsoft.com/office/drawing/2010/main" val="0"/>
              </a:ext>
            </a:extLst>
          </a:blip>
          <a:stretch>
            <a:fillRect/>
          </a:stretch>
        </p:blipFill>
        <p:spPr bwMode="auto">
          <a:xfrm>
            <a:off x="2882503" y="4196908"/>
            <a:ext cx="2007395" cy="50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44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164</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Ebrima</vt:lpstr>
      <vt:lpstr>Office Theme</vt:lpstr>
      <vt:lpstr>4 bed / 2.5 bath   5089 Blair Road Myers Mill in Summerville MLS #18015933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1000 Rivershore Rd Beresford Creek Landing Charleston</dc:title>
  <dc:creator>CVH360</dc:creator>
  <cp:lastModifiedBy>A. Thomas Price</cp:lastModifiedBy>
  <cp:revision>12</cp:revision>
  <dcterms:created xsi:type="dcterms:W3CDTF">2006-08-16T00:00:00Z</dcterms:created>
  <dcterms:modified xsi:type="dcterms:W3CDTF">2018-12-11T12:38:40Z</dcterms:modified>
</cp:coreProperties>
</file>