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8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CHRISTMAS SPECIAL!</a:t>
            </a:r>
            <a:endParaRPr lang="en-US" sz="1400" i="1" spc="300" dirty="0">
              <a:ln w="6350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94" y="1011413"/>
            <a:ext cx="3350380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509 Ferry Street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Old Mt Pleasant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Mount Pleasant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16017220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$375,000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54" y="8102223"/>
            <a:ext cx="1486941" cy="99129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25" y="5801113"/>
            <a:ext cx="1498574" cy="100043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184" y="3545338"/>
            <a:ext cx="1448172" cy="9654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97" y="4663453"/>
            <a:ext cx="1493402" cy="99560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372531"/>
            <a:ext cx="5776524" cy="4971369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This Charming Cottage style home is located in the Old Village area of Mount Pleasant is situated on a quiet tree lined street and is surrounded by a private landscaped yard. This Authentic Cottage with beautiful wood, ceramic and carpeted flooring offers 4 bedrooms, a formal living room, a Classic dining room, a large kitchen with built-in appliances and a valuable breakfast room perfect for informal dining. There is a popular family room with a wood burning fireplace and a French door walk-out to a useful screened-in porch perfect for relaxing or just reading a book! The home is located close to community parks and a short walk to the harbor. This home is being offered in it’s current “AS IS” condition and is PRICED TO SELL QUICKLY! The home is perfect for the do-it-yourself contractor or for the smart investor who is looking for a quick return on his investment. The Line Forms Here! BRING YOUR CHECKBOOK! Age, </a:t>
            </a:r>
            <a:r>
              <a:rPr lang="en-US" sz="1600" dirty="0" err="1">
                <a:solidFill>
                  <a:schemeClr val="tx1"/>
                </a:solidFill>
              </a:rPr>
              <a:t>sqft</a:t>
            </a:r>
            <a:r>
              <a:rPr lang="en-US" sz="1600" dirty="0">
                <a:solidFill>
                  <a:schemeClr val="tx1"/>
                </a:solidFill>
              </a:rPr>
              <a:t>, taxes, acreage,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718" y="6951358"/>
            <a:ext cx="1467789" cy="98952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</TotalTime>
  <Words>228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CHRISTMAS SPECIAL!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29</cp:revision>
  <dcterms:created xsi:type="dcterms:W3CDTF">2006-08-16T00:00:00Z</dcterms:created>
  <dcterms:modified xsi:type="dcterms:W3CDTF">2016-12-15T16:07:36Z</dcterms:modified>
</cp:coreProperties>
</file>