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bgloverccim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4" y="3951668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509 Old Moncks Corner Rd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 ~ CMLS# 29989145 ~ $455,000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5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3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5684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Developable 9.8 Acres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84" y="5275746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Vacant commercial land contiguous with</a:t>
            </a:r>
          </a:p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TMS 2340800053 &amp; 049 Zoned R-1.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652" y="762000"/>
            <a:ext cx="4828465" cy="271601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027497"/>
              </p:ext>
            </p:extLst>
          </p:nvPr>
        </p:nvGraphicFramePr>
        <p:xfrm>
          <a:off x="234284" y="6518842"/>
          <a:ext cx="7315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916">
                  <a:extLst>
                    <a:ext uri="{9D8B030D-6E8A-4147-A177-3AD203B41FA5}">
                      <a16:colId xmlns:a16="http://schemas.microsoft.com/office/drawing/2014/main" val="3920906722"/>
                    </a:ext>
                  </a:extLst>
                </a:gridCol>
                <a:gridCol w="2291684">
                  <a:extLst>
                    <a:ext uri="{9D8B030D-6E8A-4147-A177-3AD203B41FA5}">
                      <a16:colId xmlns:a16="http://schemas.microsoft.com/office/drawing/2014/main" val="1817064281"/>
                    </a:ext>
                  </a:extLst>
                </a:gridCol>
                <a:gridCol w="1518316">
                  <a:extLst>
                    <a:ext uri="{9D8B030D-6E8A-4147-A177-3AD203B41FA5}">
                      <a16:colId xmlns:a16="http://schemas.microsoft.com/office/drawing/2014/main" val="868244213"/>
                    </a:ext>
                  </a:extLst>
                </a:gridCol>
                <a:gridCol w="2139284">
                  <a:extLst>
                    <a:ext uri="{9D8B030D-6E8A-4147-A177-3AD203B41FA5}">
                      <a16:colId xmlns:a16="http://schemas.microsoft.com/office/drawing/2014/main" val="262718142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Property Subtypes: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Office, Residential (Single Family), Self Storage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Submarket/Township: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73 -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G.Creek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M.Corner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Hwy.17a to Hwy.52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558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Gross Land Area: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9.87 Acres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County: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4524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Unit Price: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solidFill>
                            <a:schemeClr val="tx1"/>
                          </a:solidFill>
                        </a:rPr>
                        <a:t>$46,099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Per Acre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Taxing Authority: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 &amp; Goose Creek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38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Sale Terms: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Cash to Seller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 ID/APN: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234-08-00-084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372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Cap Rate: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Undisclosed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Zoning: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432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111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509 Old Moncks Corner Rd Goose Creek, SC 29445 ~ CMLS# 29989145 ~ $455,000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31</cp:revision>
  <dcterms:created xsi:type="dcterms:W3CDTF">2006-08-16T00:00:00Z</dcterms:created>
  <dcterms:modified xsi:type="dcterms:W3CDTF">2017-05-23T14:38:35Z</dcterms:modified>
</cp:coreProperties>
</file>