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0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7/17/2018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bobgloverccim@gmail.com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687786"/>
            <a:ext cx="7772401" cy="850422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509 Old Moncks Corner Rd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Goose Creek, SC 29445 ~ CMLS# 29989145 ~ $425,000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101025"/>
            <a:ext cx="7772400" cy="492443"/>
          </a:xfrm>
          <a:prstGeom prst="rect">
            <a:avLst/>
          </a:prstGeom>
          <a:solidFill>
            <a:srgbClr val="C000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Developable 9.2 Acres ~ Reduced $100,000</a:t>
            </a:r>
            <a:endParaRPr lang="en-US" sz="2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Photograph of Listing Agent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6" r="6875"/>
          <a:stretch/>
        </p:blipFill>
        <p:spPr bwMode="auto">
          <a:xfrm>
            <a:off x="-1371600" y="8763000"/>
            <a:ext cx="1101089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hotograph of Listing Agen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914" y="8763000"/>
            <a:ext cx="1117282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0" y="4896638"/>
            <a:ext cx="7772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Vacant commercial land contiguous with</a:t>
            </a:r>
          </a:p>
          <a:p>
            <a:pPr algn="ctr"/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TMS 2340800053 &amp; 049 Zoned R-1.</a:t>
            </a:r>
          </a:p>
          <a:p>
            <a:pPr algn="ctr"/>
            <a:endParaRPr lang="en-US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Possible contiguous 21 acres available for sale.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968" y="782621"/>
            <a:ext cx="4828465" cy="271601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040405"/>
              </p:ext>
            </p:extLst>
          </p:nvPr>
        </p:nvGraphicFramePr>
        <p:xfrm>
          <a:off x="228600" y="6701618"/>
          <a:ext cx="73152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5916">
                  <a:extLst>
                    <a:ext uri="{9D8B030D-6E8A-4147-A177-3AD203B41FA5}">
                      <a16:colId xmlns:a16="http://schemas.microsoft.com/office/drawing/2014/main" val="3920906722"/>
                    </a:ext>
                  </a:extLst>
                </a:gridCol>
                <a:gridCol w="2291684">
                  <a:extLst>
                    <a:ext uri="{9D8B030D-6E8A-4147-A177-3AD203B41FA5}">
                      <a16:colId xmlns:a16="http://schemas.microsoft.com/office/drawing/2014/main" val="1817064281"/>
                    </a:ext>
                  </a:extLst>
                </a:gridCol>
                <a:gridCol w="1518316">
                  <a:extLst>
                    <a:ext uri="{9D8B030D-6E8A-4147-A177-3AD203B41FA5}">
                      <a16:colId xmlns:a16="http://schemas.microsoft.com/office/drawing/2014/main" val="868244213"/>
                    </a:ext>
                  </a:extLst>
                </a:gridCol>
                <a:gridCol w="2139284">
                  <a:extLst>
                    <a:ext uri="{9D8B030D-6E8A-4147-A177-3AD203B41FA5}">
                      <a16:colId xmlns:a16="http://schemas.microsoft.com/office/drawing/2014/main" val="2627181426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Property Subtypes: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Office, Residential (Single Family), Self Storage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Submarket/Township: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73 -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G.Creek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</a:rPr>
                        <a:t>M.Corner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 Hwy.17a to Hwy.52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8558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Gross Land Area: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9.87 Acres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County: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Berkeley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045246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Unit Price: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$43,059 Per Acre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Taxing Authority: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Berkeley &amp; Goose Creek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8384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Sale Terms: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Cash to Seller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Tax ID/APN: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234-08-00-084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637233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Cap Rate: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Undisclosed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Zoning: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GC - General Commercial District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432442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A3029E2A-AB30-4985-85D2-E5219AB251E4}"/>
              </a:ext>
            </a:extLst>
          </p:cNvPr>
          <p:cNvSpPr/>
          <p:nvPr/>
        </p:nvSpPr>
        <p:spPr>
          <a:xfrm>
            <a:off x="1" y="8719572"/>
            <a:ext cx="777239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Bob Glover, CCIM</a:t>
            </a:r>
          </a:p>
          <a:p>
            <a:pPr algn="ctr"/>
            <a:r>
              <a:rPr lang="en-US" sz="1400" dirty="0"/>
              <a:t>(843) 572-0000</a:t>
            </a:r>
          </a:p>
          <a:p>
            <a:pPr algn="ctr"/>
            <a:r>
              <a:rPr lang="en-US" sz="1400" u="sng" dirty="0">
                <a:hlinkClick r:id="rId6"/>
              </a:rPr>
              <a:t>bobgloverccim@gmail.com</a:t>
            </a:r>
            <a:r>
              <a:rPr lang="en-US" sz="1400" u="sng" dirty="0"/>
              <a:t> </a:t>
            </a:r>
          </a:p>
          <a:p>
            <a:pPr algn="ctr"/>
            <a:endParaRPr lang="en-US" sz="1400" dirty="0"/>
          </a:p>
          <a:p>
            <a:pPr algn="ctr"/>
            <a:r>
              <a:rPr lang="en-US" sz="1050" dirty="0"/>
              <a:t>Bob Glover Real Estate LLC | 105 A Old Hwy 52 | Moncks Corner, SC 29461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Words>141</Words>
  <Application>Microsoft Office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509 Old Moncks Corner Rd Goose Creek, SC 29445 ~ CMLS# 29989145 ~ $425,000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33</cp:revision>
  <dcterms:created xsi:type="dcterms:W3CDTF">2006-08-16T00:00:00Z</dcterms:created>
  <dcterms:modified xsi:type="dcterms:W3CDTF">2018-07-17T15:43:57Z</dcterms:modified>
</cp:coreProperties>
</file>