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22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4660"/>
  </p:normalViewPr>
  <p:slideViewPr>
    <p:cSldViewPr>
      <p:cViewPr varScale="1">
        <p:scale>
          <a:sx n="54" d="100"/>
          <a:sy n="54" d="100"/>
        </p:scale>
        <p:origin x="2808" y="53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618" y="3019884"/>
            <a:ext cx="8232076" cy="26822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7" y="3177336"/>
            <a:ext cx="7743307" cy="255104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54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823129"/>
            <a:ext cx="6172200" cy="192024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800"/>
            </a:lvl3pPr>
            <a:lvl4pPr marL="1234440" indent="0" algn="ctr">
              <a:buNone/>
              <a:defRPr sz="1800"/>
            </a:lvl4pPr>
            <a:lvl5pPr marL="1645920" indent="0" algn="ctr">
              <a:buNone/>
              <a:defRPr sz="1800"/>
            </a:lvl5pPr>
            <a:lvl6pPr marL="2057400" indent="0" algn="ctr">
              <a:buNone/>
              <a:defRPr sz="1800"/>
            </a:lvl6pPr>
            <a:lvl7pPr marL="2468880" indent="0" algn="ctr">
              <a:buNone/>
              <a:defRPr sz="1800"/>
            </a:lvl7pPr>
            <a:lvl8pPr marL="2880360" indent="0" algn="ctr">
              <a:buNone/>
              <a:defRPr sz="1800"/>
            </a:lvl8pPr>
            <a:lvl9pPr marL="329184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10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32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088036" y="0"/>
            <a:ext cx="1851660" cy="1005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83421" y="894080"/>
            <a:ext cx="1621607" cy="82702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894080"/>
            <a:ext cx="5381971" cy="82702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5786" y="9420188"/>
            <a:ext cx="1851657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48892" y="9420188"/>
            <a:ext cx="2888777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49309" y="9420188"/>
            <a:ext cx="593837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54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08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618" y="3019884"/>
            <a:ext cx="8232076" cy="2682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404" y="3239689"/>
            <a:ext cx="7098030" cy="245872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54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2404" y="5843787"/>
            <a:ext cx="7098030" cy="1722804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79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17" y="2950464"/>
            <a:ext cx="3291840" cy="6169152"/>
          </a:xfrm>
        </p:spPr>
        <p:txBody>
          <a:bodyPr/>
          <a:lstStyle>
            <a:lvl1pPr>
              <a:defRPr sz="198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2950464"/>
            <a:ext cx="3291840" cy="6169152"/>
          </a:xfrm>
        </p:spPr>
        <p:txBody>
          <a:bodyPr/>
          <a:lstStyle>
            <a:lvl1pPr>
              <a:defRPr sz="198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5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2806423"/>
            <a:ext cx="3291840" cy="1089871"/>
          </a:xfrm>
        </p:spPr>
        <p:txBody>
          <a:bodyPr anchor="ctr">
            <a:normAutofit/>
          </a:bodyPr>
          <a:lstStyle>
            <a:lvl1pPr marL="0" indent="0">
              <a:buNone/>
              <a:defRPr sz="18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3896297"/>
            <a:ext cx="3291840" cy="5230368"/>
          </a:xfrm>
        </p:spPr>
        <p:txBody>
          <a:bodyPr/>
          <a:lstStyle>
            <a:lvl1pPr>
              <a:defRPr sz="198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385" y="2806423"/>
            <a:ext cx="3291840" cy="1089871"/>
          </a:xfrm>
        </p:spPr>
        <p:txBody>
          <a:bodyPr anchor="ctr">
            <a:normAutofit/>
          </a:bodyPr>
          <a:lstStyle>
            <a:lvl1pPr marL="0" indent="0">
              <a:buNone/>
              <a:defRPr sz="18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385" y="3896294"/>
            <a:ext cx="3291840" cy="5230368"/>
          </a:xfrm>
        </p:spPr>
        <p:txBody>
          <a:bodyPr/>
          <a:lstStyle>
            <a:lvl1pPr>
              <a:defRPr sz="198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19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57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07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220" y="3151632"/>
            <a:ext cx="4114800" cy="5632704"/>
          </a:xfrm>
        </p:spPr>
        <p:txBody>
          <a:bodyPr/>
          <a:lstStyle>
            <a:lvl1pPr>
              <a:defRPr sz="198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311" y="3149648"/>
            <a:ext cx="2304288" cy="5034068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53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2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7220" y="3243525"/>
            <a:ext cx="4279392" cy="5632704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2880">
                <a:solidFill>
                  <a:schemeClr val="tx1">
                    <a:lumMod val="50000"/>
                  </a:schemeClr>
                </a:solidFill>
              </a:defRPr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96816" y="3154244"/>
            <a:ext cx="2304288" cy="50292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53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4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6" y="258294"/>
            <a:ext cx="8227543" cy="241401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6517" y="416791"/>
            <a:ext cx="6995160" cy="2212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6517" y="2950464"/>
            <a:ext cx="6995160" cy="6169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3402" y="9420188"/>
            <a:ext cx="2335539" cy="535517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945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71901" y="9420188"/>
            <a:ext cx="3654564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38625" y="9420188"/>
            <a:ext cx="638728" cy="535517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080" b="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718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85000"/>
        </a:lnSpc>
        <a:spcBef>
          <a:spcPct val="0"/>
        </a:spcBef>
        <a:buNone/>
        <a:defRPr sz="36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64592" indent="-164592" algn="l" defTabSz="822960" rtl="0" eaLnBrk="1" latinLnBrk="0" hangingPunct="1">
        <a:lnSpc>
          <a:spcPct val="90000"/>
        </a:lnSpc>
        <a:spcBef>
          <a:spcPts val="1080"/>
        </a:spcBef>
        <a:spcAft>
          <a:spcPts val="180"/>
        </a:spcAft>
        <a:buClr>
          <a:schemeClr val="tx1"/>
        </a:buClr>
        <a:buFont typeface="Wingdings" pitchFamily="2" charset="2"/>
        <a:buChar char=""/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370332" indent="-164592" algn="l" defTabSz="822960" rtl="0" eaLnBrk="1" latinLnBrk="0" hangingPunct="1">
        <a:lnSpc>
          <a:spcPct val="90000"/>
        </a:lnSpc>
        <a:spcBef>
          <a:spcPts val="180"/>
        </a:spcBef>
        <a:spcAft>
          <a:spcPts val="36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76072" indent="-164592" algn="l" defTabSz="822960" rtl="0" eaLnBrk="1" latinLnBrk="0" hangingPunct="1">
        <a:lnSpc>
          <a:spcPct val="90000"/>
        </a:lnSpc>
        <a:spcBef>
          <a:spcPts val="180"/>
        </a:spcBef>
        <a:spcAft>
          <a:spcPts val="360"/>
        </a:spcAft>
        <a:buClr>
          <a:schemeClr val="tx1"/>
        </a:buClr>
        <a:buFont typeface="Wingdings" pitchFamily="2" charset="2"/>
        <a:buChar char=""/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781812" indent="-164592" algn="l" defTabSz="822960" rtl="0" eaLnBrk="1" latinLnBrk="0" hangingPunct="1">
        <a:lnSpc>
          <a:spcPct val="90000"/>
        </a:lnSpc>
        <a:spcBef>
          <a:spcPts val="180"/>
        </a:spcBef>
        <a:spcAft>
          <a:spcPts val="360"/>
        </a:spcAft>
        <a:buClr>
          <a:schemeClr val="tx1"/>
        </a:buClr>
        <a:buFont typeface="Wingdings" pitchFamily="2" charset="2"/>
        <a:buChar char="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" indent="-164592" algn="l" defTabSz="822960" rtl="0" eaLnBrk="1" latinLnBrk="0" hangingPunct="1">
        <a:lnSpc>
          <a:spcPct val="90000"/>
        </a:lnSpc>
        <a:spcBef>
          <a:spcPts val="180"/>
        </a:spcBef>
        <a:spcAft>
          <a:spcPts val="360"/>
        </a:spcAft>
        <a:buClr>
          <a:schemeClr val="tx1"/>
        </a:buClr>
        <a:buFont typeface="Wingdings" pitchFamily="2" charset="2"/>
        <a:buChar char="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156140" indent="-205740" algn="l" defTabSz="822960" rtl="0" eaLnBrk="1" latinLnBrk="0" hangingPunct="1">
        <a:lnSpc>
          <a:spcPct val="90000"/>
        </a:lnSpc>
        <a:spcBef>
          <a:spcPts val="180"/>
        </a:spcBef>
        <a:spcAft>
          <a:spcPts val="360"/>
        </a:spcAft>
        <a:buClr>
          <a:schemeClr val="tx1"/>
        </a:buClr>
        <a:buFont typeface="Wingdings" pitchFamily="2" charset="2"/>
        <a:buChar char="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1324620" indent="-205740" algn="l" defTabSz="822960" rtl="0" eaLnBrk="1" latinLnBrk="0" hangingPunct="1">
        <a:lnSpc>
          <a:spcPct val="90000"/>
        </a:lnSpc>
        <a:spcBef>
          <a:spcPts val="180"/>
        </a:spcBef>
        <a:spcAft>
          <a:spcPts val="360"/>
        </a:spcAft>
        <a:buClr>
          <a:schemeClr val="tx1"/>
        </a:buClr>
        <a:buFont typeface="Wingdings" pitchFamily="2" charset="2"/>
        <a:buChar char="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1466100" indent="-205740" algn="l" defTabSz="822960" rtl="0" eaLnBrk="1" latinLnBrk="0" hangingPunct="1">
        <a:lnSpc>
          <a:spcPct val="90000"/>
        </a:lnSpc>
        <a:spcBef>
          <a:spcPts val="180"/>
        </a:spcBef>
        <a:spcAft>
          <a:spcPts val="360"/>
        </a:spcAft>
        <a:buClr>
          <a:schemeClr val="tx1"/>
        </a:buClr>
        <a:buFont typeface="Wingdings" pitchFamily="2" charset="2"/>
        <a:buChar char="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1625580" indent="-205740" algn="l" defTabSz="822960" rtl="0" eaLnBrk="1" latinLnBrk="0" hangingPunct="1">
        <a:lnSpc>
          <a:spcPct val="90000"/>
        </a:lnSpc>
        <a:spcBef>
          <a:spcPts val="180"/>
        </a:spcBef>
        <a:spcAft>
          <a:spcPts val="360"/>
        </a:spcAft>
        <a:buClr>
          <a:schemeClr val="tx1"/>
        </a:buClr>
        <a:buFont typeface="Wingdings" pitchFamily="2" charset="2"/>
        <a:buChar char="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5553" y="505321"/>
            <a:ext cx="6017376" cy="4011584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4705" y="4517156"/>
            <a:ext cx="6553076" cy="116434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rgbClr val="07224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509 Pendleton Drive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rgbClr val="07224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cap="none" dirty="0" err="1">
                <a:ln w="10541" cmpd="sng">
                  <a:noFill/>
                  <a:prstDash val="solid"/>
                </a:ln>
                <a:solidFill>
                  <a:srgbClr val="07224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Foxbank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rgbClr val="07224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Plantation · Moncks Corner, SC 29461</a:t>
            </a:r>
            <a:br>
              <a:rPr lang="en-US" sz="1800" cap="none" dirty="0">
                <a:ln w="10541" cmpd="sng">
                  <a:noFill/>
                  <a:prstDash val="solid"/>
                </a:ln>
                <a:solidFill>
                  <a:srgbClr val="0722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rgbClr val="07224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23003291 · $429,000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1" y="5714999"/>
            <a:ext cx="8077198" cy="1947146"/>
          </a:xfrm>
        </p:spPr>
        <p:txBody>
          <a:bodyPr anchor="ctr">
            <a:noAutofit/>
          </a:bodyPr>
          <a:lstStyle/>
          <a:p>
            <a: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Bright, spacious &amp; turnkey! This beautiful home in </a:t>
            </a:r>
            <a:r>
              <a:rPr lang="en-US" sz="1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Foxbank</a:t>
            </a:r>
            <a: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Plantation features the Primary Bedroom on the main level &amp; an upstairs Loft big enough to comfortably hold a pool table &amp; then some. This home sits on a corner lot &amp; directly across from a lagoon. The Kitchen offers a large pantry, dual wall ovens, gas cooktop &amp; tons of cabinets. The Living Area has a gas log Fireplace &amp; no shortage of natural light. Upstairs are 3 large bedrooms. </a:t>
            </a:r>
            <a:r>
              <a:rPr lang="en-US" sz="1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Foxbank</a:t>
            </a:r>
            <a: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has its own elementary school, restaurants, churches &amp; 140 acres of protected wetlands. Get to know your neighbors at the 2 pools or dog park! A $1,700 Lender Credit is available &amp; will be applied towards buyer's closing costs &amp; pre-</a:t>
            </a:r>
            <a:r>
              <a:rPr lang="en-US" sz="1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paids</a:t>
            </a:r>
            <a:r>
              <a:rPr lang="en-US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if Buyer chooses to use Seller's preferred lender. This is in addition to any other negotiated concessions.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46985" y="8991600"/>
            <a:ext cx="31376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Bill Trull</a:t>
            </a:r>
          </a:p>
          <a:p>
            <a:pPr algn="ctr"/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343-2175</a:t>
            </a:r>
          </a:p>
          <a:p>
            <a:pPr algn="ctr"/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bill.trull@carolinaone.com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9025" y="8991600"/>
            <a:ext cx="914400" cy="9144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0" y="9714721"/>
            <a:ext cx="8229600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195 W Coleman Blvd | Mt Pleasant, SC 29464-3495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-36731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metos" pitchFamily="2" charset="0"/>
                <a:ea typeface="Rollerscript Smooth" panose="03050600040307000000" pitchFamily="66" charset="0"/>
              </a:rPr>
              <a:t>This One Ticks All the Right Boxes!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68375" y="8991600"/>
            <a:ext cx="1270000" cy="9144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4687" y="7678075"/>
            <a:ext cx="1598317" cy="1065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45600" y="7677380"/>
            <a:ext cx="1599786" cy="10665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6596" y="7677380"/>
            <a:ext cx="1600200" cy="106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98" y="7677380"/>
            <a:ext cx="1600200" cy="106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199</TotalTime>
  <Words>210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Corbel</vt:lpstr>
      <vt:lpstr>Geometos</vt:lpstr>
      <vt:lpstr>Tahoma</vt:lpstr>
      <vt:lpstr>Wingdings</vt:lpstr>
      <vt:lpstr>Banded</vt:lpstr>
      <vt:lpstr>509 Pendleton Drive Foxbank Plantation · Moncks Corner, SC 29461 MLS# 23003291 · $429,000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31</cp:revision>
  <dcterms:created xsi:type="dcterms:W3CDTF">2006-08-16T00:00:00Z</dcterms:created>
  <dcterms:modified xsi:type="dcterms:W3CDTF">2023-02-17T13:54:24Z</dcterms:modified>
</cp:coreProperties>
</file>