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70" y="-27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tiff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3192"/>
            <a:ext cx="7772400" cy="58293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6865" y="6776703"/>
            <a:ext cx="4658052" cy="166922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Completely renovated Victorian period multi unit mixed-use investment property located in the </a:t>
            </a:r>
            <a:r>
              <a:rPr lang="en-US" sz="12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Cannonborough-Elliotborough</a:t>
            </a:r>
            <a:r>
              <a:rPr lang="en-US" sz="12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 neighborhood that is experiencing widespread revitalization of commercial and residential properties.</a:t>
            </a:r>
          </a:p>
          <a:p>
            <a:endParaRPr lang="en-US" sz="1200" dirty="0">
              <a:solidFill>
                <a:srgbClr val="003300"/>
              </a:solidFill>
              <a:latin typeface="Palatino Linotype" panose="02040502050505030304" pitchFamily="18" charset="0"/>
              <a:cs typeface="Adobe Devanagari" pitchFamily="18" charset="0"/>
            </a:endParaRPr>
          </a:p>
          <a:p>
            <a:r>
              <a:rPr lang="en-US" sz="12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Strong Rental History.</a:t>
            </a:r>
          </a:p>
          <a:p>
            <a:endParaRPr lang="en-US" sz="1200" dirty="0">
              <a:solidFill>
                <a:srgbClr val="003300"/>
              </a:solidFill>
              <a:latin typeface="Palatino Linotype" panose="02040502050505030304" pitchFamily="18" charset="0"/>
              <a:cs typeface="Adobe Devanagari" pitchFamily="18" charset="0"/>
            </a:endParaRPr>
          </a:p>
          <a:p>
            <a:r>
              <a:rPr lang="en-US" sz="12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Property is in an X flood zone. No Flood Insurance required.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3" b="2456"/>
          <a:stretch/>
        </p:blipFill>
        <p:spPr>
          <a:xfrm>
            <a:off x="8305800" y="121495"/>
            <a:ext cx="1986391" cy="133383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14800" y="304800"/>
            <a:ext cx="3305175" cy="704850"/>
          </a:xfrm>
          <a:prstGeom prst="rect">
            <a:avLst/>
          </a:prstGeom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267078"/>
            <a:ext cx="1506667" cy="10058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106865" y="5834744"/>
            <a:ext cx="46655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50 </a:t>
            </a:r>
            <a:r>
              <a:rPr lang="en-US" b="1" dirty="0" err="1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Bogard</a:t>
            </a:r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 Street</a:t>
            </a:r>
          </a:p>
          <a:p>
            <a:pPr algn="ctr"/>
            <a:r>
              <a:rPr lang="en-US" sz="1600" dirty="0" err="1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Elliotborough</a:t>
            </a:r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 | Charleston, SC 29403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MLS# 17028629 | $1,295,000</a:t>
            </a:r>
            <a:endParaRPr lang="en-US" sz="1200" dirty="0">
              <a:ln w="3175">
                <a:noFill/>
              </a:ln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267078"/>
            <a:ext cx="1506664" cy="10058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54632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6354631"/>
            <a:ext cx="1506665" cy="10044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7441486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441487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-3192"/>
            <a:ext cx="77649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Renovated Victorian</a:t>
            </a:r>
          </a:p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Multi-unit Mixed-use</a:t>
            </a:r>
          </a:p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Investment Property</a:t>
            </a:r>
            <a:endParaRPr lang="en-US" sz="18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58052" y="-3192"/>
            <a:ext cx="310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latin typeface="Century Gothic" panose="020B0502020202020204" pitchFamily="34" charset="0"/>
              </a:rPr>
              <a:t>See more about this property at </a:t>
            </a:r>
            <a:r>
              <a:rPr lang="en-US" sz="1400" b="1" i="1" dirty="0">
                <a:latin typeface="Century Gothic" panose="020B0502020202020204" pitchFamily="34" charset="0"/>
              </a:rPr>
              <a:t>www.50bogardstreet.com</a:t>
            </a: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83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Devanagari</vt:lpstr>
      <vt:lpstr>Arial</vt:lpstr>
      <vt:lpstr>Calibri</vt:lpstr>
      <vt:lpstr>Century Gothic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33</cp:revision>
  <dcterms:created xsi:type="dcterms:W3CDTF">2006-08-16T00:00:00Z</dcterms:created>
  <dcterms:modified xsi:type="dcterms:W3CDTF">2018-01-30T11:24:02Z</dcterms:modified>
</cp:coreProperties>
</file>