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399" y="9266727"/>
            <a:ext cx="1084050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772400" cy="457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</a:rPr>
              <a:t>NEW LISTING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536257"/>
            <a:ext cx="3649980" cy="2482283"/>
          </a:xfrm>
          <a:effectLst>
            <a:outerShdw blurRad="165100" dist="25400" dir="5400000" algn="t" rotWithShape="0">
              <a:prstClr val="black">
                <a:alpha val="25000"/>
              </a:prstClr>
            </a:outerShdw>
          </a:effectLst>
        </p:spPr>
        <p:txBody>
          <a:bodyPr>
            <a:noAutofit/>
          </a:bodyPr>
          <a:lstStyle/>
          <a:p>
            <a:r>
              <a:rPr lang="en-US" sz="2800" b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FF0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5103 Village Crier Ln</a:t>
            </a:r>
            <a:br>
              <a:rPr lang="en-US" sz="2800" b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FF0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br>
              <a:rPr lang="en-US" sz="20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FF0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FF0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Wescott</a:t>
            </a:r>
            <a:r>
              <a:rPr lang="en-US" sz="20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FF0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Plantation</a:t>
            </a:r>
            <a:br>
              <a:rPr lang="en-US" sz="20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FF0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FF0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Summerville</a:t>
            </a:r>
            <a:br>
              <a:rPr lang="en-US" sz="20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FF0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br>
              <a:rPr lang="en-US" sz="20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FF0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FF0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17017170 | $275,000</a:t>
            </a:r>
            <a:br>
              <a:rPr lang="en-US" sz="20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FF0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br>
              <a:rPr lang="en-US" sz="20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FF0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FF0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2,416 </a:t>
            </a:r>
            <a:r>
              <a:rPr lang="en-US" sz="14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FF0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Sq</a:t>
            </a:r>
            <a:r>
              <a:rPr lang="en-US" sz="14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FF00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Ft - 4 Bedroom – 2½  Bath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00719" y="4473454"/>
            <a:ext cx="5671681" cy="4499776"/>
          </a:xfrm>
        </p:spPr>
        <p:txBody>
          <a:bodyPr anchor="ctr">
            <a:no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Must see this beautiful home in </a:t>
            </a:r>
            <a:r>
              <a:rPr lang="en-US" sz="2000" dirty="0" err="1">
                <a:solidFill>
                  <a:schemeClr val="tx1"/>
                </a:solidFill>
              </a:rPr>
              <a:t>Wescott</a:t>
            </a:r>
            <a:r>
              <a:rPr lang="en-US" sz="2000" dirty="0">
                <a:solidFill>
                  <a:schemeClr val="tx1"/>
                </a:solidFill>
              </a:rPr>
              <a:t> Plantation with its brand new wood floors in the complete downstairs. Great open floor plan. In the kitchen you will find granite countertops, subway tile </a:t>
            </a:r>
            <a:r>
              <a:rPr lang="en-US" sz="2000" dirty="0" err="1">
                <a:solidFill>
                  <a:schemeClr val="tx1"/>
                </a:solidFill>
              </a:rPr>
              <a:t>blacksplash</a:t>
            </a:r>
            <a:r>
              <a:rPr lang="en-US" sz="2000" dirty="0">
                <a:solidFill>
                  <a:schemeClr val="tx1"/>
                </a:solidFill>
              </a:rPr>
              <a:t> and stainless appliances. Just steps away is a nice sunroom that leads out the French doors to a 20x20 patio with wood composite flooring and a gazebo that conveys with the property. Upstairs you will enjoy the new carpet throughout all 4 bedrooms and stairway. The master suit has ample shelving in the walk in closet and a spacious master bath with a garden tub to relax in. This house is move in ready and waiting for it's new owners.</a:t>
            </a:r>
            <a:endParaRPr lang="en-US" sz="1800" dirty="0">
              <a:solidFill>
                <a:schemeClr val="tx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33265" y="601146"/>
            <a:ext cx="3404516" cy="255338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80798" y="3352665"/>
            <a:ext cx="1190452" cy="892838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3634" y="3352664"/>
            <a:ext cx="1190453" cy="89283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49808" y="3354524"/>
            <a:ext cx="1187973" cy="89097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3634" y="4442708"/>
            <a:ext cx="1881824" cy="141136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3634" y="7660780"/>
            <a:ext cx="1877084" cy="140781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501519" y="9270520"/>
            <a:ext cx="27693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Barbara </a:t>
            </a:r>
            <a:r>
              <a:rPr lang="en-US" sz="1600" b="1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Limehouse</a:t>
            </a:r>
            <a:endParaRPr lang="en-US" sz="1600" b="1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>
                <a:latin typeface="Microsoft Sans Serif" panose="020B0604020202020204" pitchFamily="34" charset="0"/>
                <a:cs typeface="Microsoft Sans Serif" panose="020B0604020202020204" pitchFamily="34" charset="0"/>
              </a:rPr>
              <a:t>843-870-8291</a:t>
            </a:r>
          </a:p>
          <a:p>
            <a:pPr algn="ctr"/>
            <a:r>
              <a:rPr lang="en-US" sz="120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bllimehouse@gmail.com</a:t>
            </a:r>
            <a:endParaRPr lang="en-US" sz="12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78628" y="9335923"/>
            <a:ext cx="2359152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5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Weichert</a:t>
            </a:r>
            <a:r>
              <a:rPr lang="en-US" sz="105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Palmetto Coast</a:t>
            </a:r>
          </a:p>
          <a:p>
            <a:pPr algn="r"/>
            <a:r>
              <a:rPr lang="en-US" sz="105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1035 Johnnie </a:t>
            </a:r>
            <a:r>
              <a:rPr lang="en-US" sz="105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Dodds</a:t>
            </a:r>
            <a:r>
              <a:rPr lang="en-US" sz="105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, </a:t>
            </a:r>
            <a:r>
              <a:rPr lang="en-US" sz="105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Ste</a:t>
            </a:r>
            <a:r>
              <a:rPr lang="en-US" sz="105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B2</a:t>
            </a:r>
          </a:p>
          <a:p>
            <a:pPr algn="r"/>
            <a:r>
              <a:rPr lang="en-US" sz="105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Mt. Pleasant, SC 29464</a:t>
            </a:r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37961" y="3352665"/>
            <a:ext cx="1190452" cy="892838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95124" y="3354525"/>
            <a:ext cx="1187972" cy="890978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3634" y="6051744"/>
            <a:ext cx="1881823" cy="141136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146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Microsoft Sans Serif</vt:lpstr>
      <vt:lpstr>Office Theme</vt:lpstr>
      <vt:lpstr>5103 Village Crier Ln  Wescott Plantation Summerville  MLS# 17017170 | $275,000  2,416 Sq Ft - 4 Bedroom – 2½  Bath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31</cp:revision>
  <dcterms:created xsi:type="dcterms:W3CDTF">2006-08-16T00:00:00Z</dcterms:created>
  <dcterms:modified xsi:type="dcterms:W3CDTF">2017-06-22T19:33:40Z</dcterms:modified>
</cp:coreProperties>
</file>