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>
        <p:scale>
          <a:sx n="125" d="100"/>
          <a:sy n="125" d="100"/>
        </p:scale>
        <p:origin x="150" y="-172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13" y="86920"/>
            <a:ext cx="5878485" cy="39244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5" y="0"/>
            <a:ext cx="7772400" cy="598227"/>
          </a:xfrm>
          <a:solidFill>
            <a:schemeClr val="bg2">
              <a:lumMod val="5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>
            <a:noAutofit/>
          </a:bodyPr>
          <a:lstStyle/>
          <a:p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Open House Sunday, 1/14 2-4pm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144" y="5241398"/>
            <a:ext cx="7775998" cy="2227985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Stunning one of a kind home in highly desired Park Circle on Parkside Drive with roughly 2100 square feet, and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en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suite custom master bath/spa and fireplace in master. Other updates include: New Roof - 2016,New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pex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plumbing 2017 New backflow/sewer cleanout, New water shutoff valve Updated electrical New high-capacity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tankless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water heater 2017 Bathroom addition 2016 Backyard/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frontyard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landscaping New </a:t>
            </a:r>
            <a:r>
              <a:rPr lang="en-US" sz="14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hardiboard</a:t>
            </a:r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 siding on 2nd story New gutters on 2nd story New back fence Renovated pantry (new electrical, flooring, built-in helves) New window treatments Current termite bond/pest control. Garage workshop/storage Fruit trees Mature magnolia, palmetto in backyard New exterior outlets and flood lighting Renovated eat-in kitchen, Added bathroom ventilation/fans new master laundry room/x flood zone.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9745" y="9083380"/>
            <a:ext cx="1212221" cy="532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-4288" y="9842956"/>
            <a:ext cx="7772400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6349" y="2971800"/>
            <a:ext cx="52190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5106 Parkside Drive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Park Circle · North Charleston, SC 29405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Century Gothic" panose="020B0502020202020204" pitchFamily="34" charset="0"/>
              </a:rPr>
              <a:t>MLS# 17026824 · $375,000</a:t>
            </a:r>
            <a:endParaRPr lang="en-US" sz="14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10414" y="8844795"/>
            <a:ext cx="152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0" y="8841789"/>
            <a:ext cx="3657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Bryan Thompson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Office - (843) 769-5100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Mobile - (843) 452-1686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bryan.thompson@agentownedrealty.com</a:t>
            </a:r>
          </a:p>
          <a:p>
            <a:r>
              <a:rPr lang="en-US" sz="1100" dirty="0">
                <a:latin typeface="Century Gothic" panose="020B0502020202020204" pitchFamily="34" charset="0"/>
              </a:rPr>
              <a:t>www.bryanthompsonrealestate.com</a:t>
            </a:r>
            <a:endParaRPr lang="en-US" sz="800" dirty="0">
              <a:latin typeface="Century Gothic" panose="020B0502020202020204" pitchFamily="34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791613"/>
            <a:ext cx="2408653" cy="16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929" y="7558202"/>
            <a:ext cx="1554480" cy="103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934" y="7558202"/>
            <a:ext cx="1554480" cy="103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1" y="7558202"/>
            <a:ext cx="1554480" cy="103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925" y="7558202"/>
            <a:ext cx="1554480" cy="10523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3929" y="4107499"/>
            <a:ext cx="1554480" cy="103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934" y="4107499"/>
            <a:ext cx="1554480" cy="10523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1" y="4107499"/>
            <a:ext cx="1554480" cy="103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7925" y="4107499"/>
            <a:ext cx="1554480" cy="103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177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Sunday, 1/14 2-4pm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42</cp:revision>
  <dcterms:created xsi:type="dcterms:W3CDTF">2006-08-16T00:00:00Z</dcterms:created>
  <dcterms:modified xsi:type="dcterms:W3CDTF">2018-01-12T20:03:55Z</dcterms:modified>
</cp:coreProperties>
</file>