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160"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7/24/2014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4"/>
            <a:ext cx="6477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8862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95097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2251498"/>
            <a:ext cx="343416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48272" y="2251498"/>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3464561"/>
            <a:ext cx="343416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48272" y="3464561"/>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235201"/>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88620" y="9411124"/>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7/24/2014</a:t>
            </a:fld>
            <a:endParaRPr lang="en-US"/>
          </a:p>
        </p:txBody>
      </p:sp>
      <p:sp>
        <p:nvSpPr>
          <p:cNvPr id="3" name="Footer Placeholder 2"/>
          <p:cNvSpPr>
            <a:spLocks noGrp="1"/>
          </p:cNvSpPr>
          <p:nvPr>
            <p:ph type="ftr" sz="quarter" idx="3"/>
          </p:nvPr>
        </p:nvSpPr>
        <p:spPr>
          <a:xfrm>
            <a:off x="2655570" y="9411124"/>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4"/>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348" b="25115"/>
          <a:stretch/>
        </p:blipFill>
        <p:spPr>
          <a:xfrm>
            <a:off x="0" y="-1"/>
            <a:ext cx="7772399" cy="3441701"/>
          </a:xfrm>
          <a:prstGeom prst="rect">
            <a:avLst/>
          </a:prstGeom>
          <a:ln>
            <a:solidFill>
              <a:schemeClr val="tx1"/>
            </a:solidFill>
          </a:ln>
        </p:spPr>
      </p:pic>
      <p:sp>
        <p:nvSpPr>
          <p:cNvPr id="2" name="Title 1"/>
          <p:cNvSpPr>
            <a:spLocks noGrp="1"/>
          </p:cNvSpPr>
          <p:nvPr>
            <p:ph type="ctrTitle"/>
          </p:nvPr>
        </p:nvSpPr>
        <p:spPr>
          <a:xfrm>
            <a:off x="1697956" y="2915925"/>
            <a:ext cx="4384161" cy="1271700"/>
          </a:xfrm>
          <a:effectLst>
            <a:outerShdw blurRad="50800" dist="38100" dir="5400000" algn="t" rotWithShape="0">
              <a:prstClr val="black">
                <a:alpha val="40000"/>
              </a:prstClr>
            </a:outerShdw>
          </a:effectLst>
        </p:spPr>
        <p:txBody>
          <a:bodyPr anchor="ctr">
            <a:noAutofit/>
            <a:scene3d>
              <a:camera prst="orthographicFront"/>
              <a:lightRig rig="soft" dir="t">
                <a:rot lat="0" lon="0" rev="17220000"/>
              </a:lightRig>
            </a:scene3d>
            <a:sp3d prstMaterial="softEdge"/>
          </a:bodyPr>
          <a:lstStyle/>
          <a:p>
            <a:r>
              <a:rPr lang="en-US" sz="2400" dirty="0" smtClean="0">
                <a:solidFill>
                  <a:schemeClr val="tx1"/>
                </a:solidFill>
                <a:latin typeface="Century Gothic" panose="020B0502020202020204" pitchFamily="34" charset="0"/>
              </a:rPr>
              <a:t>5108 Parkside Dr</a:t>
            </a:r>
            <a:br>
              <a:rPr lang="en-US" sz="2400" dirty="0" smtClean="0">
                <a:solidFill>
                  <a:schemeClr val="tx1"/>
                </a:solidFill>
                <a:latin typeface="Century Gothic" panose="020B0502020202020204" pitchFamily="34" charset="0"/>
              </a:rPr>
            </a:br>
            <a:r>
              <a:rPr lang="en-US" sz="2000" dirty="0" smtClean="0">
                <a:solidFill>
                  <a:schemeClr val="tx1"/>
                </a:solidFill>
                <a:latin typeface="Century Gothic" panose="020B0502020202020204" pitchFamily="34" charset="0"/>
              </a:rPr>
              <a:t>Park Circle – N Charleston</a:t>
            </a:r>
            <a:br>
              <a:rPr lang="en-US" sz="2000" dirty="0" smtClean="0">
                <a:solidFill>
                  <a:schemeClr val="tx1"/>
                </a:solidFill>
                <a:latin typeface="Century Gothic" panose="020B0502020202020204" pitchFamily="34" charset="0"/>
              </a:rPr>
            </a:br>
            <a:r>
              <a:rPr lang="en-US" sz="2000" dirty="0" smtClean="0">
                <a:solidFill>
                  <a:schemeClr val="tx1"/>
                </a:solidFill>
                <a:latin typeface="Century Gothic" panose="020B0502020202020204" pitchFamily="34" charset="0"/>
              </a:rPr>
              <a:t>MLS# 1412542 – $</a:t>
            </a:r>
            <a:r>
              <a:rPr lang="en-US" sz="2000" dirty="0" smtClean="0">
                <a:solidFill>
                  <a:schemeClr val="tx1"/>
                </a:solidFill>
                <a:latin typeface="Century Gothic" panose="020B0502020202020204" pitchFamily="34" charset="0"/>
              </a:rPr>
              <a:t>220,000</a:t>
            </a:r>
            <a:endParaRPr lang="en-US" sz="2000" dirty="0">
              <a:solidFill>
                <a:schemeClr val="tx1"/>
              </a:solidFill>
              <a:latin typeface="Century Gothic" panose="020B0502020202020204" pitchFamily="34" charset="0"/>
            </a:endParaRPr>
          </a:p>
        </p:txBody>
      </p:sp>
      <p:sp>
        <p:nvSpPr>
          <p:cNvPr id="3" name="Subtitle 2"/>
          <p:cNvSpPr>
            <a:spLocks noGrp="1"/>
          </p:cNvSpPr>
          <p:nvPr>
            <p:ph type="subTitle" idx="1"/>
          </p:nvPr>
        </p:nvSpPr>
        <p:spPr>
          <a:xfrm>
            <a:off x="1692640" y="4187625"/>
            <a:ext cx="4384160" cy="4551675"/>
          </a:xfrm>
        </p:spPr>
        <p:txBody>
          <a:bodyPr anchor="ctr">
            <a:noAutofit/>
          </a:bodyPr>
          <a:lstStyle/>
          <a:p>
            <a:r>
              <a:rPr lang="en-US" sz="1150" dirty="0">
                <a:latin typeface="Century Gothic" panose="020B0502020202020204" pitchFamily="34" charset="0"/>
              </a:rPr>
              <a:t>Looking to get in on one of Park Circles most well-maintained Homes, you found it. Curb appeal is here, as the yard is Landscaped with an abundance of Flowering plants and Shrubs. The Owners have Green Thumbs. The Home being well-maintained, </a:t>
            </a:r>
            <a:r>
              <a:rPr lang="en-US" sz="1150" dirty="0" err="1">
                <a:latin typeface="Century Gothic" panose="020B0502020202020204" pitchFamily="34" charset="0"/>
              </a:rPr>
              <a:t>includes..All</a:t>
            </a:r>
            <a:r>
              <a:rPr lang="en-US" sz="1150" dirty="0">
                <a:latin typeface="Century Gothic" panose="020B0502020202020204" pitchFamily="34" charset="0"/>
              </a:rPr>
              <a:t> Brick Veneer Home, Newer Roof and Insulated Windows, H/A, Kitchen Cab and fixtures. The Huge Attic is floored with lots of storage. Insulation in the rafters above made from Astronauts Suits. The Main Bath has been updated with fixtures that include walk-in shower. Updated Wiring and Plumbing as needed. The Home has a Carport and a one car Garage Detached and the entire back yard is fenced. The Home has 3 Bedrooms, 11/2 Baths, Formal </a:t>
            </a:r>
            <a:r>
              <a:rPr lang="en-US" sz="1150" dirty="0" err="1">
                <a:latin typeface="Century Gothic" panose="020B0502020202020204" pitchFamily="34" charset="0"/>
              </a:rPr>
              <a:t>Lr</a:t>
            </a:r>
            <a:r>
              <a:rPr lang="en-US" sz="1150" dirty="0">
                <a:latin typeface="Century Gothic" panose="020B0502020202020204" pitchFamily="34" charset="0"/>
              </a:rPr>
              <a:t> and DR, large Eat-in Kitchen w/Laundry in this area closed off by doors. A Huge Den was added off the Back of the house w/1/2 bath and large storage, where this area a shower could be added. The Den has its own entrance at the Back of the house. The way the Den was added connecting a large Bedroom, private entrance, FP, 1/2 Bath and storage, this area could be used for your parents to stay in with privacy, yes a Mother in Law suite. This Home is a must to see and built on one of the largest lots in Park Circle, has a deep Well for watering all the wonderful plants the owners have planted. A Storage shed at the back for your Garden </a:t>
            </a:r>
            <a:r>
              <a:rPr lang="en-US" sz="1150" dirty="0" err="1">
                <a:latin typeface="Century Gothic" panose="020B0502020202020204" pitchFamily="34" charset="0"/>
              </a:rPr>
              <a:t>Tools..Its</a:t>
            </a:r>
            <a:r>
              <a:rPr lang="en-US" sz="1150" dirty="0">
                <a:latin typeface="Century Gothic" panose="020B0502020202020204" pitchFamily="34" charset="0"/>
              </a:rPr>
              <a:t> a very clean home...Ready to move in...Mother in Law suite possibility if needed.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 y="0"/>
            <a:ext cx="1695600" cy="1271700"/>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0" y="1866900"/>
            <a:ext cx="1695600" cy="1271700"/>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6800" y="0"/>
            <a:ext cx="1695600" cy="1271700"/>
          </a:xfrm>
          <a:prstGeom prst="rect">
            <a:avLst/>
          </a:prstGeom>
          <a:ln>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6800" y="1866900"/>
            <a:ext cx="1695600" cy="1271700"/>
          </a:xfrm>
          <a:prstGeom prst="rect">
            <a:avLst/>
          </a:prstGeom>
          <a:ln>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0" y="3733800"/>
            <a:ext cx="1695600" cy="1271700"/>
          </a:xfrm>
          <a:prstGeom prst="rect">
            <a:avLst/>
          </a:prstGeom>
          <a:ln>
            <a:solidFill>
              <a:schemeClr val="tx1"/>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0" y="5600700"/>
            <a:ext cx="1695600" cy="1271700"/>
          </a:xfrm>
          <a:prstGeom prst="rect">
            <a:avLst/>
          </a:prstGeom>
          <a:ln>
            <a:solidFill>
              <a:schemeClr val="tx1"/>
            </a:solid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6800" y="3733800"/>
            <a:ext cx="1695600" cy="1271700"/>
          </a:xfrm>
          <a:prstGeom prst="rect">
            <a:avLst/>
          </a:prstGeom>
          <a:ln>
            <a:solidFill>
              <a:schemeClr val="tx1"/>
            </a:solidFill>
          </a:ln>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 y="7467600"/>
            <a:ext cx="1695600" cy="1271700"/>
          </a:xfrm>
          <a:prstGeom prst="rect">
            <a:avLst/>
          </a:prstGeom>
          <a:ln>
            <a:solidFill>
              <a:schemeClr val="tx1"/>
            </a:solidFill>
          </a:ln>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76800" y="7467600"/>
            <a:ext cx="1695600" cy="1271700"/>
          </a:xfrm>
          <a:prstGeom prst="rect">
            <a:avLst/>
          </a:prstGeom>
          <a:ln>
            <a:solidFill>
              <a:schemeClr val="tx1"/>
            </a:solidFill>
          </a:ln>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76800" y="5600700"/>
            <a:ext cx="1695600" cy="1271700"/>
          </a:xfrm>
          <a:prstGeom prst="rect">
            <a:avLst/>
          </a:prstGeom>
          <a:ln>
            <a:solidFill>
              <a:schemeClr val="tx1"/>
            </a:solidFill>
          </a:ln>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200" y="8874886"/>
            <a:ext cx="761999" cy="1048622"/>
          </a:xfrm>
          <a:prstGeom prst="rect">
            <a:avLst/>
          </a:prstGeom>
        </p:spPr>
      </p:pic>
      <p:sp>
        <p:nvSpPr>
          <p:cNvPr id="17" name="Rectangle 16"/>
          <p:cNvSpPr/>
          <p:nvPr/>
        </p:nvSpPr>
        <p:spPr>
          <a:xfrm>
            <a:off x="1692640" y="8891366"/>
            <a:ext cx="4384160" cy="1015663"/>
          </a:xfrm>
          <a:prstGeom prst="rect">
            <a:avLst/>
          </a:prstGeom>
        </p:spPr>
        <p:txBody>
          <a:bodyPr wrap="square">
            <a:spAutoFit/>
          </a:bodyPr>
          <a:lstStyle/>
          <a:p>
            <a:pPr algn="ctr"/>
            <a:r>
              <a:rPr lang="en-US" sz="1800" b="1" dirty="0">
                <a:latin typeface="Century Gothic" panose="020B0502020202020204" pitchFamily="34" charset="0"/>
              </a:rPr>
              <a:t>John H. Beckroge</a:t>
            </a:r>
          </a:p>
          <a:p>
            <a:pPr algn="ctr"/>
            <a:r>
              <a:rPr lang="en-US" sz="1400" i="1" dirty="0">
                <a:latin typeface="Century Gothic" panose="020B0502020202020204" pitchFamily="34" charset="0"/>
              </a:rPr>
              <a:t>ABR, EPRO</a:t>
            </a:r>
          </a:p>
          <a:p>
            <a:pPr algn="ctr"/>
            <a:r>
              <a:rPr lang="en-US" sz="1400" dirty="0">
                <a:latin typeface="Century Gothic" panose="020B0502020202020204" pitchFamily="34" charset="0"/>
              </a:rPr>
              <a:t>jbeckroge@gmail.com</a:t>
            </a:r>
          </a:p>
          <a:p>
            <a:pPr algn="ctr"/>
            <a:r>
              <a:rPr lang="en-US" sz="1400" dirty="0" smtClean="0">
                <a:latin typeface="Century Gothic" panose="020B0502020202020204" pitchFamily="34" charset="0"/>
              </a:rPr>
              <a:t>Mobile 843-367-3196</a:t>
            </a:r>
            <a:endParaRPr lang="en-US" sz="1400" dirty="0">
              <a:latin typeface="Century Gothic" panose="020B0502020202020204" pitchFamily="34" charset="0"/>
            </a:endParaRPr>
          </a:p>
        </p:txBody>
      </p:sp>
      <p:sp>
        <p:nvSpPr>
          <p:cNvPr id="18" name="Rounded Rectangle 17"/>
          <p:cNvSpPr/>
          <p:nvPr/>
        </p:nvSpPr>
        <p:spPr>
          <a:xfrm>
            <a:off x="6262650" y="9289769"/>
            <a:ext cx="1323900" cy="2352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629400" y="9144000"/>
            <a:ext cx="554775" cy="5400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00700" y="9067727"/>
            <a:ext cx="1447800" cy="662940"/>
          </a:xfrm>
          <a:prstGeom prst="rect">
            <a:avLst/>
          </a:prstGeom>
        </p:spPr>
      </p:pic>
      <p:sp>
        <p:nvSpPr>
          <p:cNvPr id="16" name="Rectangle 15"/>
          <p:cNvSpPr/>
          <p:nvPr/>
        </p:nvSpPr>
        <p:spPr>
          <a:xfrm>
            <a:off x="1692640" y="109716"/>
            <a:ext cx="4384160" cy="1077218"/>
          </a:xfrm>
          <a:prstGeom prst="rect">
            <a:avLst/>
          </a:prstGeom>
          <a:noFill/>
        </p:spPr>
        <p:txBody>
          <a:bodyPr wrap="square" lIns="91440" tIns="45720" rIns="91440" bIns="45720" anchor="ctr">
            <a:spAutoFit/>
          </a:bodyPr>
          <a:lstStyle/>
          <a:p>
            <a:pPr algn="ctr"/>
            <a:r>
              <a:rPr lang="en-US" sz="3200" b="1" cap="none" spc="0" dirty="0" smtClean="0">
                <a:ln w="12700">
                  <a:noFill/>
                  <a:prstDash val="solid"/>
                </a:ln>
                <a:solidFill>
                  <a:schemeClr val="bg2"/>
                </a:solidFill>
                <a:effectLst>
                  <a:innerShdw blurRad="114300">
                    <a:prstClr val="black"/>
                  </a:innerShdw>
                </a:effectLst>
                <a:latin typeface="Century Gothic" panose="020B0502020202020204" pitchFamily="34" charset="0"/>
              </a:rPr>
              <a:t>Recently </a:t>
            </a:r>
            <a:r>
              <a:rPr lang="en-US" sz="3200" b="1" dirty="0">
                <a:ln w="12700">
                  <a:noFill/>
                  <a:prstDash val="solid"/>
                </a:ln>
                <a:solidFill>
                  <a:schemeClr val="bg2"/>
                </a:solidFill>
                <a:effectLst>
                  <a:innerShdw blurRad="114300">
                    <a:prstClr val="black"/>
                  </a:innerShdw>
                </a:effectLst>
                <a:latin typeface="Century Gothic" panose="020B0502020202020204" pitchFamily="34" charset="0"/>
              </a:rPr>
              <a:t>Renovated </a:t>
            </a:r>
            <a:r>
              <a:rPr lang="en-US" sz="3200" b="1" i="1" dirty="0">
                <a:ln w="12700">
                  <a:noFill/>
                  <a:prstDash val="solid"/>
                </a:ln>
                <a:solidFill>
                  <a:schemeClr val="bg2"/>
                </a:solidFill>
                <a:effectLst>
                  <a:innerShdw blurRad="114300">
                    <a:prstClr val="black"/>
                  </a:innerShdw>
                </a:effectLst>
                <a:latin typeface="Century Gothic" panose="020B0502020202020204" pitchFamily="34" charset="0"/>
              </a:rPr>
              <a:t>&amp; Reduced</a:t>
            </a:r>
            <a:endParaRPr lang="en-US" sz="3200" b="1" i="1" cap="none" spc="0" dirty="0">
              <a:ln w="12700">
                <a:noFill/>
                <a:prstDash val="solid"/>
              </a:ln>
              <a:solidFill>
                <a:schemeClr val="bg2"/>
              </a:solidFill>
              <a:effectLst>
                <a:innerShdw blurRad="114300">
                  <a:prstClr val="black"/>
                </a:innerShdw>
              </a:effectLst>
            </a:endParaRPr>
          </a:p>
        </p:txBody>
      </p:sp>
    </p:spTree>
    <p:extLst>
      <p:ext uri="{BB962C8B-B14F-4D97-AF65-F5344CB8AC3E}">
        <p14:creationId xmlns:p14="http://schemas.microsoft.com/office/powerpoint/2010/main" val="331872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TotalTime>
  <Words>314</Words>
  <Application>Microsoft Office PowerPoint</Application>
  <PresentationFormat>Custom</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5108 Parkside Dr Park Circle – N Charleston MLS# 1412542 – $220,000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5028 Victoria Ave Park Circle North Charleston MLS# 1408124 $189,000</dc:title>
  <dc:creator>CVH360</dc:creator>
  <cp:lastModifiedBy>atp1313@gmail.com</cp:lastModifiedBy>
  <cp:revision>7</cp:revision>
  <dcterms:created xsi:type="dcterms:W3CDTF">2006-08-16T00:00:00Z</dcterms:created>
  <dcterms:modified xsi:type="dcterms:W3CDTF">2014-07-24T17:11:20Z</dcterms:modified>
</cp:coreProperties>
</file>