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38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"/>
            <a:ext cx="7772400" cy="67056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Golf </a:t>
            </a:r>
            <a:r>
              <a:rPr lang="en-US" sz="3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Course Views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572000"/>
            <a:ext cx="5105400" cy="398145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Privacy, views, spacious living areas, countless features, and views of pond and 15th and 16th fairways. -Lovely brick home with Master bedroom and living areas downstairs -Open kitchen with granite counter tops and separate butler's pantry and 2 ovens -Spacious master suite has private door to the sun room -Master bath with split vanities, huge shower, walk in closet and bidet -Sun room enclosed with lots of windows for excellent views -Additional screened porch over looking golf course -Very large room over the garage This home is beautifully cared for and maintained. The Stono Ferry community is a peninsula reaching into the Stono </a:t>
            </a:r>
            <a:r>
              <a:rPr lang="en-US" sz="1400" dirty="0" err="1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Intercoastal</a:t>
            </a:r>
            <a:r>
              <a:rPr lang="en-US" sz="14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Waterway and Log Bridge Creek. Besides the semi-private Links at Stono Ferry, the community offers a junior Olympic pool, lighted tennis courts, two polo fields, equestrian facility, and community social events. Stono Ferry Homeowners Association charges a 1/4 of one percent transfer fee to be paid by buyers. For square footage please measure.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618" y="9401175"/>
            <a:ext cx="16859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03324" y="8685133"/>
            <a:ext cx="458787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Dan </a:t>
            </a:r>
            <a:r>
              <a:rPr lang="en-US" sz="1800" b="1" dirty="0" err="1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Amigone</a:t>
            </a:r>
            <a:endParaRPr lang="en-US" sz="1800" b="1" dirty="0" smtClean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600" i="1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Broker Associate</a:t>
            </a:r>
            <a:endParaRPr lang="en-US" sz="1600" i="1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Complete Action Real Estate Services, Inc.</a:t>
            </a:r>
          </a:p>
          <a:p>
            <a:r>
              <a:rPr lang="en-US" sz="16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843-364-2888 - </a:t>
            </a:r>
            <a:r>
              <a:rPr lang="en-US" sz="16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Mobile</a:t>
            </a:r>
            <a:endParaRPr lang="en-US" sz="1600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daniel@caresrealestate.com</a:t>
            </a:r>
            <a:endParaRPr lang="en-US" sz="1200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40" y="76200"/>
            <a:ext cx="1965960" cy="1312462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40" y="5398566"/>
            <a:ext cx="1965960" cy="1312462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410402"/>
            <a:ext cx="1965960" cy="129802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40" y="2730162"/>
            <a:ext cx="1965960" cy="1312462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064364"/>
            <a:ext cx="1965960" cy="1312462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28" y="953905"/>
            <a:ext cx="4657544" cy="3109347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3" name="Plaque 12"/>
          <p:cNvSpPr/>
          <p:nvPr/>
        </p:nvSpPr>
        <p:spPr>
          <a:xfrm>
            <a:off x="775281" y="3679907"/>
            <a:ext cx="3707239" cy="892093"/>
          </a:xfrm>
          <a:prstGeom prst="plaqu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5108 Saint Ann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Lane</a:t>
            </a:r>
            <a:b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Stono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Ferry - Rural West Ashley</a:t>
            </a:r>
          </a:p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15003930 ~ $575,000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294" y="8685132"/>
            <a:ext cx="902921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41" y="8066970"/>
            <a:ext cx="1965958" cy="1312462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1" y="6732768"/>
            <a:ext cx="1965958" cy="1312462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449626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Golf Course Views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Ready to Build Lot in Golf Community</dc:title>
  <dc:creator>CVH360</dc:creator>
  <cp:lastModifiedBy>atp1313@gmail.com</cp:lastModifiedBy>
  <cp:revision>7</cp:revision>
  <dcterms:created xsi:type="dcterms:W3CDTF">2006-08-16T00:00:00Z</dcterms:created>
  <dcterms:modified xsi:type="dcterms:W3CDTF">2015-06-22T15:10:20Z</dcterms:modified>
</cp:coreProperties>
</file>