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1158" y="-9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8/15/2018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rotWithShape="1">
          <a:blip r:embed="rId2">
            <a:extLst>
              <a:ext uri="{28A0092B-C50C-407E-A947-70E740481C1C}">
                <a14:useLocalDpi xmlns:a14="http://schemas.microsoft.com/office/drawing/2010/main" val="0"/>
              </a:ext>
            </a:extLst>
          </a:blip>
          <a:srcRect b="6029"/>
          <a:stretch/>
        </p:blipFill>
        <p:spPr>
          <a:xfrm>
            <a:off x="0" y="1"/>
            <a:ext cx="7772400" cy="5486400"/>
          </a:xfrm>
          <a:prstGeom prst="rect">
            <a:avLst/>
          </a:prstGeom>
          <a:ln w="12700" cap="sq">
            <a:noFill/>
            <a:miter lim="800000"/>
          </a:ln>
          <a:effectLst/>
        </p:spPr>
      </p:pic>
      <p:sp>
        <p:nvSpPr>
          <p:cNvPr id="2" name="Title 1"/>
          <p:cNvSpPr>
            <a:spLocks noGrp="1"/>
          </p:cNvSpPr>
          <p:nvPr>
            <p:ph type="ctrTitle"/>
          </p:nvPr>
        </p:nvSpPr>
        <p:spPr>
          <a:xfrm>
            <a:off x="-1115" y="-2"/>
            <a:ext cx="7772400" cy="533402"/>
          </a:xfrm>
          <a:noFill/>
        </p:spPr>
        <p:txBody>
          <a:bodyPr anchor="ctr">
            <a:noAutofit/>
          </a:bodyPr>
          <a:lstStyle/>
          <a:p>
            <a:pPr algn="r"/>
            <a:r>
              <a:rPr lang="en-US" sz="2400" b="1" i="1" dirty="0">
                <a:solidFill>
                  <a:schemeClr val="bg1"/>
                </a:solidFill>
                <a:latin typeface="Cambria" panose="02040503050406030204" pitchFamily="18" charset="0"/>
              </a:rPr>
              <a:t>New Construction With Lots Of Details &amp; NO HOA!!</a:t>
            </a:r>
            <a:endParaRPr lang="en-US" sz="2000" b="1" i="1" dirty="0">
              <a:solidFill>
                <a:schemeClr val="bg1"/>
              </a:solidFill>
              <a:latin typeface="Cambria" panose="02040503050406030204" pitchFamily="18" charset="0"/>
            </a:endParaRPr>
          </a:p>
        </p:txBody>
      </p:sp>
      <p:sp>
        <p:nvSpPr>
          <p:cNvPr id="3" name="Subtitle 2"/>
          <p:cNvSpPr>
            <a:spLocks noGrp="1"/>
          </p:cNvSpPr>
          <p:nvPr>
            <p:ph type="subTitle" idx="1"/>
          </p:nvPr>
        </p:nvSpPr>
        <p:spPr>
          <a:xfrm>
            <a:off x="62211" y="6477001"/>
            <a:ext cx="7647978" cy="1447800"/>
          </a:xfrm>
        </p:spPr>
        <p:txBody>
          <a:bodyPr anchor="ctr">
            <a:noAutofit/>
          </a:bodyPr>
          <a:lstStyle/>
          <a:p>
            <a:r>
              <a:rPr lang="en-US" sz="1200" dirty="0">
                <a:solidFill>
                  <a:schemeClr val="bg1">
                    <a:lumMod val="50000"/>
                  </a:schemeClr>
                </a:solidFill>
                <a:latin typeface="Cambria" panose="02040503050406030204" pitchFamily="18" charset="0"/>
              </a:rPr>
              <a:t>Looking to live within walking distance to Downtown Summerville? Check out this brand new home built with lots of details and upgrades. No HOA, lot backs up to Gahagan Park, this 5 bedroom home offers waterproof hardwood floors throughout entire home, ceramic tile in bathrooms, custom trim (coffered ceilings, wrought iron pickets, chair railing) gas stove, gas water heater, custom built kitchen, wall oven, farm sink, separate dining area. Open floor concept is great for entertaining, lots of natural light, fully fenced backyard with lots of room for kids &amp; dogs. </a:t>
            </a:r>
          </a:p>
          <a:p>
            <a:r>
              <a:rPr lang="en-US" sz="1200" b="1" i="1" dirty="0">
                <a:solidFill>
                  <a:schemeClr val="bg1">
                    <a:lumMod val="50000"/>
                  </a:schemeClr>
                </a:solidFill>
                <a:latin typeface="Cambria" panose="02040503050406030204" pitchFamily="18" charset="0"/>
              </a:rPr>
              <a:t>Don't miss this one!</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96982" y="9057106"/>
            <a:ext cx="746609"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558" y="9057106"/>
            <a:ext cx="7772400" cy="707886"/>
          </a:xfrm>
          <a:prstGeom prst="rect">
            <a:avLst/>
          </a:prstGeom>
        </p:spPr>
        <p:txBody>
          <a:bodyPr wrap="square">
            <a:spAutoFit/>
          </a:bodyPr>
          <a:lstStyle/>
          <a:p>
            <a:pPr algn="ctr"/>
            <a:r>
              <a:rPr lang="en-US" sz="1600" b="1" dirty="0">
                <a:solidFill>
                  <a:schemeClr val="bg1">
                    <a:lumMod val="50000"/>
                  </a:schemeClr>
                </a:solidFill>
                <a:latin typeface="Cambria" panose="02040503050406030204" pitchFamily="18" charset="0"/>
              </a:rPr>
              <a:t>Marcela Ruiz</a:t>
            </a:r>
          </a:p>
          <a:p>
            <a:pPr algn="ctr"/>
            <a:r>
              <a:rPr lang="en-US" sz="1200" dirty="0">
                <a:solidFill>
                  <a:schemeClr val="bg1">
                    <a:lumMod val="50000"/>
                  </a:schemeClr>
                </a:solidFill>
                <a:latin typeface="Cambria" panose="02040503050406030204" pitchFamily="18" charset="0"/>
              </a:rPr>
              <a:t>(843) 513-3741</a:t>
            </a:r>
          </a:p>
          <a:p>
            <a:pPr algn="ctr"/>
            <a:r>
              <a:rPr lang="en-US" sz="1200" dirty="0">
                <a:solidFill>
                  <a:schemeClr val="bg1">
                    <a:lumMod val="50000"/>
                  </a:schemeClr>
                </a:solidFill>
                <a:latin typeface="Cambria" panose="02040503050406030204" pitchFamily="18" charset="0"/>
              </a:rPr>
              <a:t>charlestonmrealtor@gmail.com | www.buywithruiz.realtor</a:t>
            </a:r>
          </a:p>
        </p:txBody>
      </p:sp>
      <p:sp>
        <p:nvSpPr>
          <p:cNvPr id="6" name="Rectangle 5"/>
          <p:cNvSpPr/>
          <p:nvPr/>
        </p:nvSpPr>
        <p:spPr>
          <a:xfrm>
            <a:off x="-558" y="9827010"/>
            <a:ext cx="7772400" cy="230832"/>
          </a:xfrm>
          <a:prstGeom prst="rect">
            <a:avLst/>
          </a:prstGeom>
        </p:spPr>
        <p:txBody>
          <a:bodyPr wrap="square">
            <a:spAutoFit/>
          </a:bodyPr>
          <a:lstStyle/>
          <a:p>
            <a:pPr algn="ctr"/>
            <a:r>
              <a:rPr lang="en-US" sz="900" dirty="0">
                <a:solidFill>
                  <a:schemeClr val="bg1">
                    <a:lumMod val="50000"/>
                  </a:schemeClr>
                </a:solidFill>
                <a:latin typeface="Cambria" panose="02040503050406030204" pitchFamily="18" charset="0"/>
              </a:rPr>
              <a:t>The Boulevard Company, LLC | 35 Broad Street | Charleston, SC 29401</a:t>
            </a:r>
          </a:p>
        </p:txBody>
      </p:sp>
      <p:sp>
        <p:nvSpPr>
          <p:cNvPr id="8" name="Rectangle 7"/>
          <p:cNvSpPr/>
          <p:nvPr/>
        </p:nvSpPr>
        <p:spPr>
          <a:xfrm>
            <a:off x="-558" y="4409051"/>
            <a:ext cx="7772400" cy="1015663"/>
          </a:xfrm>
          <a:prstGeom prst="rect">
            <a:avLst/>
          </a:prstGeom>
        </p:spPr>
        <p:txBody>
          <a:bodyPr wrap="square">
            <a:spAutoFit/>
          </a:bodyPr>
          <a:lstStyle/>
          <a:p>
            <a:r>
              <a:rPr lang="en-US" sz="2400" b="1" dirty="0">
                <a:latin typeface="Cambria" panose="02040503050406030204" pitchFamily="18" charset="0"/>
              </a:rPr>
              <a:t>510 E Richardson Avenue</a:t>
            </a:r>
          </a:p>
          <a:p>
            <a:r>
              <a:rPr lang="en-US" sz="1800" b="1" dirty="0">
                <a:latin typeface="Cambria" panose="02040503050406030204" pitchFamily="18" charset="0"/>
              </a:rPr>
              <a:t>Summerville, SC 29485</a:t>
            </a:r>
          </a:p>
          <a:p>
            <a:r>
              <a:rPr lang="en-US" sz="1800" b="1" dirty="0">
                <a:latin typeface="Cambria" panose="02040503050406030204" pitchFamily="18" charset="0"/>
              </a:rPr>
              <a:t>MLS# 18022807 ~ $375,000</a:t>
            </a:r>
            <a:endParaRPr lang="en-US" sz="1600" b="1" dirty="0">
              <a:latin typeface="Cambria" panose="02040503050406030204" pitchFamily="18" charset="0"/>
            </a:endParaRP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759213" y="9057106"/>
            <a:ext cx="685800" cy="68580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7924800" y="1028599"/>
            <a:ext cx="3509550" cy="400110"/>
          </a:xfrm>
          <a:prstGeom prst="rect">
            <a:avLst/>
          </a:prstGeom>
        </p:spPr>
        <p:txBody>
          <a:bodyPr wrap="none">
            <a:spAutoFit/>
          </a:bodyPr>
          <a:lstStyle/>
          <a:p>
            <a:r>
              <a:rPr lang="en-US" dirty="0"/>
              <a:t>Starbucks card to first 10 agents</a:t>
            </a:r>
          </a:p>
        </p:txBody>
      </p:sp>
      <p:pic>
        <p:nvPicPr>
          <p:cNvPr id="7" name="Picture 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1640" y="5569480"/>
            <a:ext cx="1217295" cy="914400"/>
          </a:xfrm>
          <a:prstGeom prst="rect">
            <a:avLst/>
          </a:prstGeom>
          <a:ln w="3175" cap="sq">
            <a:solidFill>
              <a:schemeClr val="bg1"/>
            </a:solidFill>
            <a:miter lim="800000"/>
          </a:ln>
          <a:effectLst/>
        </p:spPr>
      </p:pic>
      <p:pic>
        <p:nvPicPr>
          <p:cNvPr id="21" name="Picture 20"/>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670167" y="5569480"/>
            <a:ext cx="1216152" cy="914400"/>
          </a:xfrm>
          <a:prstGeom prst="rect">
            <a:avLst/>
          </a:prstGeom>
          <a:ln w="3175" cap="sq">
            <a:solidFill>
              <a:schemeClr val="bg1"/>
            </a:solidFill>
            <a:miter lim="800000"/>
          </a:ln>
          <a:effectLst/>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4886080" y="5569480"/>
            <a:ext cx="1216152" cy="914400"/>
          </a:xfrm>
          <a:prstGeom prst="rect">
            <a:avLst/>
          </a:prstGeom>
          <a:ln w="3175" cap="sq">
            <a:solidFill>
              <a:schemeClr val="bg1"/>
            </a:solidFill>
            <a:miter lim="800000"/>
          </a:ln>
          <a:effectLst/>
        </p:spPr>
      </p:pic>
      <p:pic>
        <p:nvPicPr>
          <p:cNvPr id="23" name="Picture 2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494037" y="5569480"/>
            <a:ext cx="1216152" cy="914400"/>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3278123" y="5569480"/>
            <a:ext cx="1216152" cy="914400"/>
          </a:xfrm>
          <a:prstGeom prst="rect">
            <a:avLst/>
          </a:prstGeom>
          <a:ln w="3175" cap="sq">
            <a:solidFill>
              <a:schemeClr val="bg1"/>
            </a:solidFill>
            <a:miter lim="800000"/>
          </a:ln>
          <a:effectLst/>
        </p:spPr>
      </p:pic>
      <p:pic>
        <p:nvPicPr>
          <p:cNvPr id="24" name="Picture 23">
            <a:extLst>
              <a:ext uri="{FF2B5EF4-FFF2-40B4-BE49-F238E27FC236}">
                <a16:creationId xmlns:a16="http://schemas.microsoft.com/office/drawing/2014/main" id="{AE4DE00A-5840-4590-9117-29400BC4CE6E}"/>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2211" y="7946145"/>
            <a:ext cx="1216152" cy="914400"/>
          </a:xfrm>
          <a:prstGeom prst="rect">
            <a:avLst/>
          </a:prstGeom>
          <a:ln w="3175" cap="sq">
            <a:solidFill>
              <a:schemeClr val="bg1"/>
            </a:solidFill>
            <a:miter lim="800000"/>
          </a:ln>
          <a:effectLst/>
        </p:spPr>
      </p:pic>
      <p:pic>
        <p:nvPicPr>
          <p:cNvPr id="27" name="Picture 26">
            <a:extLst>
              <a:ext uri="{FF2B5EF4-FFF2-40B4-BE49-F238E27FC236}">
                <a16:creationId xmlns:a16="http://schemas.microsoft.com/office/drawing/2014/main" id="{F235A82C-66AD-450A-B478-528E597E4530}"/>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670167" y="7946145"/>
            <a:ext cx="1216152" cy="914400"/>
          </a:xfrm>
          <a:prstGeom prst="rect">
            <a:avLst/>
          </a:prstGeom>
          <a:ln w="3175" cap="sq">
            <a:solidFill>
              <a:schemeClr val="bg1"/>
            </a:solidFill>
            <a:miter lim="800000"/>
          </a:ln>
          <a:effectLst/>
        </p:spPr>
      </p:pic>
      <p:pic>
        <p:nvPicPr>
          <p:cNvPr id="28" name="Picture 27">
            <a:extLst>
              <a:ext uri="{FF2B5EF4-FFF2-40B4-BE49-F238E27FC236}">
                <a16:creationId xmlns:a16="http://schemas.microsoft.com/office/drawing/2014/main" id="{AD8D39E3-D9E6-4933-9C20-B2BDB9CA8B43}"/>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4886080" y="7946145"/>
            <a:ext cx="1216152" cy="914400"/>
          </a:xfrm>
          <a:prstGeom prst="rect">
            <a:avLst/>
          </a:prstGeom>
          <a:ln w="3175" cap="sq">
            <a:solidFill>
              <a:schemeClr val="bg1"/>
            </a:solidFill>
            <a:miter lim="800000"/>
          </a:ln>
          <a:effectLst/>
        </p:spPr>
      </p:pic>
      <p:pic>
        <p:nvPicPr>
          <p:cNvPr id="29" name="Picture 28">
            <a:extLst>
              <a:ext uri="{FF2B5EF4-FFF2-40B4-BE49-F238E27FC236}">
                <a16:creationId xmlns:a16="http://schemas.microsoft.com/office/drawing/2014/main" id="{2FB31F72-3742-4EE3-9548-6EF3B8E95120}"/>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494037" y="7946145"/>
            <a:ext cx="1216152" cy="914400"/>
          </a:xfrm>
          <a:prstGeom prst="rect">
            <a:avLst/>
          </a:prstGeom>
          <a:ln w="3175" cap="sq">
            <a:solidFill>
              <a:schemeClr val="bg1"/>
            </a:solidFill>
            <a:miter lim="800000"/>
          </a:ln>
          <a:effectLst/>
        </p:spPr>
      </p:pic>
      <p:pic>
        <p:nvPicPr>
          <p:cNvPr id="30" name="Picture 29">
            <a:extLst>
              <a:ext uri="{FF2B5EF4-FFF2-40B4-BE49-F238E27FC236}">
                <a16:creationId xmlns:a16="http://schemas.microsoft.com/office/drawing/2014/main" id="{46937EF9-DF8B-4F35-AE18-5A9A09271F20}"/>
              </a:ext>
            </a:extLst>
          </p:cNvPr>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3278123" y="7946145"/>
            <a:ext cx="1216152" cy="914400"/>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399</TotalTime>
  <Words>176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New Construction With Lots Of Details &amp; NO HOA!!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66</cp:revision>
  <dcterms:created xsi:type="dcterms:W3CDTF">2006-08-16T00:00:00Z</dcterms:created>
  <dcterms:modified xsi:type="dcterms:W3CDTF">2018-08-15T14:45:51Z</dcterms:modified>
</cp:coreProperties>
</file>