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546" y="10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s://debbiecromer.realscout.com/homesearch/listings/p-510-stinson-drive-charleston-29407-ctmlsbridge-50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hyperlink" Target="https://www.zillow.com/view-imx/a1c32ef1-5a72-4af6-869c-0856676fca5e?wl=true&amp;setAttribution=mls&amp;initialViewType=pano" TargetMode="Externa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11542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356546"/>
            <a:ext cx="8229600" cy="3282878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Looking for a newer home in the heart of West Ashley? Look no further! This 2019-built, 3-bedroom, 2-bath ranch sits on over a quarter-acre lot w/ an adjacent .06-acre lot conveying, offering rare space &amp; privacy w/ no HOA. Enjoy relaxing on the welcoming front porch &amp; the 12x16 screened porch overlooking the expansive yard &amp; mature oak trees. Inside, you'll find an open floor plan w/ 9-foot ceilings &amp; a bright, modern kitchen featuring white cabinetry, stainless steel appliances &amp; granite countertops. The spacious owner's suite includes a custom tile walk-in shower, &amp; both bathrooms feature upgraded tile showers. Additional highlights include an electric-vehicle outlet in the garage. Ideally located on the greenway just minutes to I-526, shopping, restaurants &amp; Downtown Charleston—this is West Ashley living at its best!</a:t>
            </a:r>
          </a:p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TAKE A VIRTUAL TOUR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|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PROPERTY WEBSITE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0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510 Stinson Drive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29407 | MLS# 26000123 | $540,000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0"/>
            <a:ext cx="5043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Steps from the Greenway</a:t>
            </a:r>
          </a:p>
          <a:p>
            <a:r>
              <a:rPr lang="en-US" sz="32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Newer Home w/ Extra Lot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9" y="432701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7" y="432701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754551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32701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32701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8641" y="8754551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8" y="432701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7" y="8754551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8754551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8408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b="5503"/>
          <a:stretch/>
        </p:blipFill>
        <p:spPr>
          <a:xfrm>
            <a:off x="228600" y="1769679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b="5503"/>
          <a:stretch/>
        </p:blipFill>
        <p:spPr>
          <a:xfrm>
            <a:off x="4345633" y="1769679"/>
            <a:ext cx="3657601" cy="2442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79C34C-F76B-B529-9EB8-B13AD46530A0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8997" y="8755027"/>
            <a:ext cx="1370172" cy="9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225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67</cp:revision>
  <dcterms:created xsi:type="dcterms:W3CDTF">2006-08-16T00:00:00Z</dcterms:created>
  <dcterms:modified xsi:type="dcterms:W3CDTF">2026-01-05T20:52:53Z</dcterms:modified>
</cp:coreProperties>
</file>