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EEE"/>
    <a:srgbClr val="58585A"/>
    <a:srgbClr val="D9531E"/>
    <a:srgbClr val="015297"/>
    <a:srgbClr val="9D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2934" y="84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1F4E9DD-51D9-1747-53FF-FC0760DB6E6E}"/>
              </a:ext>
            </a:extLst>
          </p:cNvPr>
          <p:cNvSpPr/>
          <p:nvPr/>
        </p:nvSpPr>
        <p:spPr>
          <a:xfrm>
            <a:off x="-1" y="6208792"/>
            <a:ext cx="8229600" cy="48787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EBE80B-5873-8355-A0A4-4869652EAA11}"/>
              </a:ext>
            </a:extLst>
          </p:cNvPr>
          <p:cNvSpPr/>
          <p:nvPr/>
        </p:nvSpPr>
        <p:spPr>
          <a:xfrm>
            <a:off x="-1" y="0"/>
            <a:ext cx="8229600" cy="552801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6B938C6-4A18-4FCC-8CC5-8EE6A8FB13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" r="6126"/>
          <a:stretch/>
        </p:blipFill>
        <p:spPr>
          <a:xfrm>
            <a:off x="2169715" y="40642"/>
            <a:ext cx="5952738" cy="398557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2547050" y="9073930"/>
            <a:ext cx="3135501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Avenir Next LT Pro Light" panose="020B03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Laura McLain</a:t>
            </a:r>
            <a:br>
              <a:rPr lang="en-US" sz="1400" b="1" dirty="0">
                <a:solidFill>
                  <a:schemeClr val="tx2"/>
                </a:solidFill>
                <a:latin typeface="Avenir Next LT Pro Light" panose="020B03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solidFill>
                  <a:schemeClr val="tx2"/>
                </a:solidFill>
                <a:latin typeface="Avenir Next LT Pro Light" panose="020B03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843-509-7647</a:t>
            </a:r>
          </a:p>
          <a:p>
            <a:pPr algn="ctr"/>
            <a:r>
              <a:rPr lang="en-US" sz="1100" dirty="0">
                <a:solidFill>
                  <a:schemeClr val="tx2"/>
                </a:solidFill>
                <a:latin typeface="Avenir Next LT Pro Light" panose="020B03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laura@lauramclainrealty.com</a:t>
            </a:r>
          </a:p>
          <a:p>
            <a:pPr algn="ctr"/>
            <a:r>
              <a:rPr lang="en-US" sz="1100" dirty="0">
                <a:solidFill>
                  <a:schemeClr val="tx2"/>
                </a:solidFill>
                <a:latin typeface="Avenir Next LT Pro Light" panose="020B03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www.theblvdcompany.com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98" y="9147664"/>
            <a:ext cx="870542" cy="66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9858345"/>
            <a:ext cx="8229599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chemeClr val="tx2"/>
                </a:solidFill>
                <a:latin typeface="Avenir Next LT Pro Light" panose="020B03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Boulevard Company, LLC | 806 Johnnie </a:t>
            </a:r>
            <a:r>
              <a:rPr lang="en-US" sz="700" dirty="0" err="1">
                <a:solidFill>
                  <a:schemeClr val="tx2"/>
                </a:solidFill>
                <a:latin typeface="Avenir Next LT Pro Light" panose="020B03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Dodds</a:t>
            </a:r>
            <a:r>
              <a:rPr lang="en-US" sz="700" dirty="0">
                <a:solidFill>
                  <a:schemeClr val="tx2"/>
                </a:solidFill>
                <a:latin typeface="Avenir Next LT Pro Light" panose="020B03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Blvd Ste 100 | Mt Pleasant, SC 29464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D8E9B4C-0B71-443B-AF01-6EB87DE6E81B}"/>
              </a:ext>
            </a:extLst>
          </p:cNvPr>
          <p:cNvSpPr txBox="1">
            <a:spLocks/>
          </p:cNvSpPr>
          <p:nvPr/>
        </p:nvSpPr>
        <p:spPr>
          <a:xfrm>
            <a:off x="0" y="5557413"/>
            <a:ext cx="8229600" cy="621981"/>
          </a:xfrm>
          <a:prstGeom prst="rect">
            <a:avLst/>
          </a:prstGeom>
        </p:spPr>
        <p:txBody>
          <a:bodyPr vert="horz" lIns="101882" tIns="50941" rIns="101882" bIns="50941" rtlCol="0" anchor="t">
            <a:noAutofit/>
          </a:bodyPr>
          <a:lstStyle>
            <a:lvl1pPr algn="ctr" defTabSz="1018824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tx2"/>
                </a:solidFill>
                <a:latin typeface="Avenir Next LT Pro Demi" panose="020B07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5111 Cranesbill Way</a:t>
            </a:r>
          </a:p>
          <a:p>
            <a:r>
              <a:rPr lang="en-US" sz="1400" dirty="0">
                <a:solidFill>
                  <a:schemeClr val="tx2"/>
                </a:solidFill>
                <a:latin typeface="Avenir Next LT Pro Demi" panose="020B07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 Island Preserve | Johns Island, SC 29455 | MLS# 25027945 | </a:t>
            </a:r>
            <a:r>
              <a:rPr lang="en-US" sz="1400">
                <a:solidFill>
                  <a:schemeClr val="tx2"/>
                </a:solidFill>
                <a:latin typeface="Avenir Next LT Pro Demi" panose="020B07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$615,000</a:t>
            </a:r>
            <a:endParaRPr lang="en-US" sz="1400" dirty="0">
              <a:solidFill>
                <a:schemeClr val="tx2"/>
              </a:solidFill>
              <a:latin typeface="Avenir Next LT Pro Demi" panose="020B07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E51ACC7-E7E1-460D-821E-8D8957911C34}"/>
              </a:ext>
            </a:extLst>
          </p:cNvPr>
          <p:cNvSpPr txBox="1">
            <a:spLocks/>
          </p:cNvSpPr>
          <p:nvPr/>
        </p:nvSpPr>
        <p:spPr>
          <a:xfrm>
            <a:off x="0" y="6796323"/>
            <a:ext cx="8229598" cy="416144"/>
          </a:xfrm>
          <a:prstGeom prst="rect">
            <a:avLst/>
          </a:prstGeom>
        </p:spPr>
        <p:txBody>
          <a:bodyPr vert="horz" lIns="101882" tIns="50941" rIns="101882" bIns="50941" numCol="1" rtlCol="0" anchor="ctr">
            <a:noAutofit/>
          </a:bodyPr>
          <a:lstStyle>
            <a:lvl1pPr algn="ctr" defTabSz="1018824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tx2"/>
                </a:solidFill>
                <a:latin typeface="Avenir Next LT Pro Light" panose="020B03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PRICE HAS JUST BEEN REDUCED TO $625,000, MAKING IT THE BEST VALUE IN THE COMMUNITY.</a:t>
            </a:r>
          </a:p>
          <a:p>
            <a:r>
              <a:rPr lang="en-US" sz="1200" b="1" dirty="0">
                <a:solidFill>
                  <a:schemeClr val="tx2"/>
                </a:solidFill>
                <a:latin typeface="Avenir Next LT Pro Light" panose="020B03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AS A SIGNIFICANT OPPORTUNITY FOR A NEARLY NEW HOME!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05AB2F-6ABE-299D-0E83-1E06A3C13BE0}"/>
              </a:ext>
            </a:extLst>
          </p:cNvPr>
          <p:cNvCxnSpPr>
            <a:cxnSpLocks/>
          </p:cNvCxnSpPr>
          <p:nvPr/>
        </p:nvCxnSpPr>
        <p:spPr>
          <a:xfrm>
            <a:off x="9144000" y="990600"/>
            <a:ext cx="2590799" cy="0"/>
          </a:xfrm>
          <a:prstGeom prst="line">
            <a:avLst/>
          </a:prstGeom>
          <a:ln w="76200">
            <a:solidFill>
              <a:schemeClr val="bg1">
                <a:alpha val="25098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9318" y="40642"/>
            <a:ext cx="5953135" cy="628695"/>
          </a:xfrm>
          <a:ln>
            <a:noFill/>
          </a:ln>
        </p:spPr>
        <p:txBody>
          <a:bodyPr anchor="ctr">
            <a:noAutofit/>
          </a:bodyPr>
          <a:lstStyle/>
          <a:p>
            <a:r>
              <a:rPr lang="en-US" sz="4400" b="1" dirty="0">
                <a:ln w="3175">
                  <a:noFill/>
                </a:ln>
                <a:solidFill>
                  <a:schemeClr val="tx2"/>
                </a:solidFill>
                <a:latin typeface="P22 Marcel Script Pro" panose="02000000000000000000" pitchFamily="50" charset="0"/>
                <a:ea typeface="Gadugi" panose="020B0502040204020203" pitchFamily="34" charset="0"/>
              </a:rPr>
              <a:t>Priced to Sell!</a:t>
            </a:r>
            <a:endParaRPr lang="en-US" sz="4400" i="1" dirty="0">
              <a:ln w="3175">
                <a:noFill/>
              </a:ln>
              <a:solidFill>
                <a:schemeClr val="tx2"/>
              </a:solidFill>
              <a:latin typeface="P22 Marcel Script Pro" panose="02000000000000000000" pitchFamily="50" charset="0"/>
              <a:ea typeface="Gadugi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DF499C-0D81-0A7A-969A-76CFD99B08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6036" y="4191001"/>
            <a:ext cx="1826416" cy="121919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9240B8-09A1-DFD3-6322-69833BA612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2676" y="4191000"/>
            <a:ext cx="1828800" cy="121919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174138-BE7D-8864-7FF8-625FFE7FA1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9318" y="4191000"/>
            <a:ext cx="1828797" cy="121919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8A581F-A8EF-86FC-7C87-650F2F5446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147" y="2808604"/>
            <a:ext cx="1826421" cy="121761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B482A8-1D7D-ADF2-AA6B-19AFE3EBB6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147" y="1424623"/>
            <a:ext cx="1826421" cy="121761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DFBF98-BECD-FF56-2861-E2C4E943E9F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147" y="40642"/>
            <a:ext cx="1826421" cy="121761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D1ADA7-7314-597B-A864-FA00A93CDFD2}"/>
              </a:ext>
            </a:extLst>
          </p:cNvPr>
          <p:cNvSpPr txBox="1"/>
          <p:nvPr/>
        </p:nvSpPr>
        <p:spPr>
          <a:xfrm>
            <a:off x="-1" y="6244978"/>
            <a:ext cx="8229601" cy="415498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ctr"/>
            <a:r>
              <a:rPr lang="en-US" sz="1050" b="1" i="1" dirty="0">
                <a:solidFill>
                  <a:schemeClr val="bg1"/>
                </a:solidFill>
                <a:latin typeface="Avenir Next LT Pro" panose="020B0504020202020204" pitchFamily="34" charset="0"/>
              </a:rPr>
              <a:t>THIS HOME WAS BUILT AT THE END OF 2023 AND SHOWS LIKE A MODEL. </a:t>
            </a:r>
            <a:br>
              <a:rPr lang="en-US" sz="1050" b="1" i="1" dirty="0">
                <a:solidFill>
                  <a:schemeClr val="bg1"/>
                </a:solidFill>
                <a:latin typeface="Avenir Next LT Pro" panose="020B0504020202020204" pitchFamily="34" charset="0"/>
              </a:rPr>
            </a:br>
            <a:r>
              <a:rPr lang="en-US" sz="1050" b="1" i="1" dirty="0">
                <a:solidFill>
                  <a:schemeClr val="bg1"/>
                </a:solidFill>
                <a:latin typeface="Avenir Next LT Pro" panose="020B0504020202020204" pitchFamily="34" charset="0"/>
              </a:rPr>
              <a:t>IT FEATURES 3 BEDROOMS, 2.5 BATHROOMS, AN OFFICE, AN EXTENDED LIVING AREA, AND AN OVERSIZED FROG.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C8D32D-B3B3-24AE-76FA-8CCDE9687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258129" y="9188696"/>
            <a:ext cx="901974" cy="58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4CB9704A-956D-A95B-79D5-48283D51B080}"/>
              </a:ext>
            </a:extLst>
          </p:cNvPr>
          <p:cNvGrpSpPr/>
          <p:nvPr/>
        </p:nvGrpSpPr>
        <p:grpSpPr>
          <a:xfrm>
            <a:off x="290251" y="7350383"/>
            <a:ext cx="7649096" cy="1169551"/>
            <a:chOff x="123304" y="7443245"/>
            <a:chExt cx="7649096" cy="116955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2752B8B-84D8-DD86-6669-C77FEA557786}"/>
                </a:ext>
              </a:extLst>
            </p:cNvPr>
            <p:cNvSpPr txBox="1"/>
            <p:nvPr/>
          </p:nvSpPr>
          <p:spPr>
            <a:xfrm>
              <a:off x="123304" y="7443245"/>
              <a:ext cx="365760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solidFill>
                    <a:schemeClr val="tx2"/>
                  </a:solidFill>
                  <a:latin typeface="Avenir Next LT Pro Light" panose="020B03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Property Highlights:</a:t>
              </a:r>
            </a:p>
            <a:p>
              <a:endParaRPr lang="en-US" sz="1000" dirty="0">
                <a:solidFill>
                  <a:schemeClr val="tx2"/>
                </a:solidFill>
                <a:latin typeface="Avenir Next LT Pro Light" panose="020B03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en-US" sz="1000" dirty="0">
                  <a:solidFill>
                    <a:schemeClr val="tx2"/>
                  </a:solidFill>
                  <a:latin typeface="Avenir Next LT Pro Light" panose="020B03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 Built at the end of 2023 with numerous upgrades</a:t>
              </a:r>
            </a:p>
            <a:p>
              <a:r>
                <a:rPr lang="en-US" sz="1000" dirty="0">
                  <a:solidFill>
                    <a:schemeClr val="tx2"/>
                  </a:solidFill>
                  <a:latin typeface="Avenir Next LT Pro Light" panose="020B03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 Spacious open-concept living with natural light</a:t>
              </a:r>
            </a:p>
            <a:p>
              <a:r>
                <a:rPr lang="en-US" sz="1000" dirty="0">
                  <a:solidFill>
                    <a:schemeClr val="tx2"/>
                  </a:solidFill>
                  <a:latin typeface="Avenir Next LT Pro Light" panose="020B03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 Primary suite retreat and versatile secondary bedrooms</a:t>
              </a:r>
            </a:p>
            <a:p>
              <a:r>
                <a:rPr lang="en-US" sz="1000" dirty="0">
                  <a:solidFill>
                    <a:schemeClr val="tx2"/>
                  </a:solidFill>
                  <a:latin typeface="Avenir Next LT Pro Light" panose="020B03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 Private backyard and extended driveway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BAB91A8-F2BF-B543-F7C1-21F85846FED1}"/>
                </a:ext>
              </a:extLst>
            </p:cNvPr>
            <p:cNvSpPr txBox="1"/>
            <p:nvPr/>
          </p:nvSpPr>
          <p:spPr>
            <a:xfrm>
              <a:off x="4114800" y="7443245"/>
              <a:ext cx="3657600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solidFill>
                    <a:schemeClr val="tx2"/>
                  </a:solidFill>
                  <a:latin typeface="Avenir Next LT Pro Light" panose="020B03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Community Features – Sea Island Preserve:</a:t>
              </a:r>
            </a:p>
            <a:p>
              <a:endParaRPr lang="en-US" sz="1000" dirty="0">
                <a:solidFill>
                  <a:schemeClr val="tx2"/>
                </a:solidFill>
                <a:latin typeface="Avenir Next LT Pro Light" panose="020B0304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en-US" sz="1000" dirty="0">
                  <a:solidFill>
                    <a:schemeClr val="tx2"/>
                  </a:solidFill>
                  <a:latin typeface="Avenir Next LT Pro Light" panose="020B03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 Gated community on Johns Island spanning 700 acres (360 acres of conservation land)</a:t>
              </a:r>
            </a:p>
            <a:p>
              <a:r>
                <a:rPr lang="en-US" sz="1000" dirty="0">
                  <a:solidFill>
                    <a:schemeClr val="tx2"/>
                  </a:solidFill>
                  <a:latin typeface="Avenir Next LT Pro Light" panose="020B03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 Resort-style pool, splash zone, and open-air pavilion</a:t>
              </a:r>
            </a:p>
            <a:p>
              <a:r>
                <a:rPr lang="en-US" sz="1000" dirty="0">
                  <a:solidFill>
                    <a:schemeClr val="tx2"/>
                  </a:solidFill>
                  <a:latin typeface="Avenir Next LT Pro Light" panose="020B03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 Pickleball courts, playground, and extensive walking trails</a:t>
              </a:r>
            </a:p>
            <a:p>
              <a:r>
                <a:rPr lang="en-US" sz="1000" dirty="0">
                  <a:solidFill>
                    <a:schemeClr val="tx2"/>
                  </a:solidFill>
                  <a:latin typeface="Avenir Next LT Pro Light" panose="020B03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 Oversized homesites with estate-sized lots</a:t>
              </a:r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0053BEA0-660F-A832-2695-1B556B1E3E78}"/>
              </a:ext>
            </a:extLst>
          </p:cNvPr>
          <p:cNvSpPr txBox="1">
            <a:spLocks/>
          </p:cNvSpPr>
          <p:nvPr/>
        </p:nvSpPr>
        <p:spPr>
          <a:xfrm>
            <a:off x="0" y="8657850"/>
            <a:ext cx="8229598" cy="278165"/>
          </a:xfrm>
          <a:prstGeom prst="rect">
            <a:avLst/>
          </a:prstGeom>
        </p:spPr>
        <p:txBody>
          <a:bodyPr vert="horz" lIns="101882" tIns="50941" rIns="101882" bIns="50941" numCol="1" rtlCol="0" anchor="ctr">
            <a:noAutofit/>
          </a:bodyPr>
          <a:lstStyle>
            <a:lvl1pPr algn="ctr" defTabSz="1018824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>
                <a:solidFill>
                  <a:schemeClr val="tx2"/>
                </a:solidFill>
                <a:latin typeface="Avenir Next LT Pro Light" panose="020B03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property offers an incredible opportunity for a serene and luxurious lifestyle. Please let me know when the updated draft is ready.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02C38DE-1EB6-705D-D214-3FB39E7B59E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147" y="4192584"/>
            <a:ext cx="1826421" cy="1217614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229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Avenir Next LT Pro</vt:lpstr>
      <vt:lpstr>Avenir Next LT Pro Demi</vt:lpstr>
      <vt:lpstr>Avenir Next LT Pro Light</vt:lpstr>
      <vt:lpstr>Calibri</vt:lpstr>
      <vt:lpstr>P22 Marcel Script Pro</vt:lpstr>
      <vt:lpstr>Office Theme</vt:lpstr>
      <vt:lpstr>Priced to Sell!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93</cp:revision>
  <dcterms:created xsi:type="dcterms:W3CDTF">2006-08-16T00:00:00Z</dcterms:created>
  <dcterms:modified xsi:type="dcterms:W3CDTF">2026-01-21T15:52:34Z</dcterms:modified>
</cp:coreProperties>
</file>