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10/16/2018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hyperlink" Target="https://my.matterport.com/show/?m=PSL5bt1Z99W" TargetMode="Externa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812" y="699694"/>
            <a:ext cx="3485285" cy="232675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1"/>
            <a:ext cx="6856946" cy="685800"/>
          </a:xfrm>
        </p:spPr>
        <p:txBody>
          <a:bodyPr>
            <a:noAutofit/>
          </a:bodyPr>
          <a:lstStyle/>
          <a:p>
            <a: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t>Why wait for new construction?</a:t>
            </a:r>
            <a:b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br>
            <a:r>
              <a:rPr lang="en-US" sz="1600" i="1">
                <a:solidFill>
                  <a:schemeClr val="tx1"/>
                </a:solidFill>
                <a:effectLst>
                  <a:outerShdw blurRad="50800" dist="38100" dir="5400000" algn="t" rotWithShape="0">
                    <a:prstClr val="black">
                      <a:alpha val="40000"/>
                    </a:prstClr>
                  </a:outerShdw>
                </a:effectLst>
                <a:latin typeface="Trebuchet MS" panose="020B0603020202020204" pitchFamily="34" charset="0"/>
              </a:rPr>
              <a:t>This Park Circle area </a:t>
            </a:r>
            <a:r>
              <a:rPr lang="en-US" sz="1600" i="1" dirty="0">
                <a:solidFill>
                  <a:schemeClr val="tx1"/>
                </a:solidFill>
                <a:effectLst>
                  <a:outerShdw blurRad="50800" dist="38100" dir="5400000" algn="t" rotWithShape="0">
                    <a:prstClr val="black">
                      <a:alpha val="40000"/>
                    </a:prstClr>
                  </a:outerShdw>
                </a:effectLst>
                <a:latin typeface="Trebuchet MS" panose="020B0603020202020204" pitchFamily="34" charset="0"/>
              </a:rPr>
              <a:t>home is only 1 year old!</a:t>
            </a:r>
            <a:endPar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endParaRPr>
          </a:p>
        </p:txBody>
      </p:sp>
      <p:sp>
        <p:nvSpPr>
          <p:cNvPr id="3" name="Subtitle 2"/>
          <p:cNvSpPr>
            <a:spLocks noGrp="1"/>
          </p:cNvSpPr>
          <p:nvPr>
            <p:ph type="subTitle" idx="1"/>
          </p:nvPr>
        </p:nvSpPr>
        <p:spPr>
          <a:xfrm>
            <a:off x="1" y="4572000"/>
            <a:ext cx="6781800" cy="2192215"/>
          </a:xfrm>
        </p:spPr>
        <p:txBody>
          <a:bodyPr numCol="1" anchor="ctr">
            <a:noAutofit/>
          </a:bodyPr>
          <a:lstStyle/>
          <a:p>
            <a:pPr algn="ctr"/>
            <a:r>
              <a:rPr lang="en-US" sz="1200" cap="none" dirty="0">
                <a:solidFill>
                  <a:schemeClr val="tx1"/>
                </a:solidFill>
                <a:latin typeface="Trebuchet MS" panose="020B0603020202020204" pitchFamily="34" charset="0"/>
              </a:rPr>
              <a:t>This Ashton Woods Summerside C home is only ONE year old. With 4 bedrooms and an incredible view of an amazing Grand Oak and pocket park, this house has everything! The master bedroom is downstairs in this home and is the perfect retreat with a large luxurious tiled shower. Upstairs you will find three spacious bedrooms with plenty of light and a loft space. The first floor includes hardwood floors, granite countertops and 10 foot ceilings. Don't forget the covered patio and large front porch!</a:t>
            </a:r>
          </a:p>
          <a:p>
            <a:pPr algn="ctr"/>
            <a:br>
              <a:rPr lang="en-US" sz="1200" cap="none" dirty="0">
                <a:solidFill>
                  <a:schemeClr val="tx1"/>
                </a:solidFill>
                <a:latin typeface="Trebuchet MS" panose="020B0603020202020204" pitchFamily="34" charset="0"/>
              </a:rPr>
            </a:br>
            <a:r>
              <a:rPr lang="en-US" sz="1200" cap="none" dirty="0">
                <a:solidFill>
                  <a:schemeClr val="tx1"/>
                </a:solidFill>
                <a:latin typeface="Trebuchet MS" panose="020B0603020202020204" pitchFamily="34" charset="0"/>
              </a:rPr>
              <a:t>Check out the virtual tour for more images:</a:t>
            </a:r>
            <a:br>
              <a:rPr lang="en-US" sz="1200" cap="none" dirty="0">
                <a:solidFill>
                  <a:schemeClr val="tx1"/>
                </a:solidFill>
                <a:latin typeface="Trebuchet MS" panose="020B0603020202020204" pitchFamily="34" charset="0"/>
              </a:rPr>
            </a:br>
            <a:r>
              <a:rPr lang="en-US" sz="1200" cap="none" dirty="0">
                <a:solidFill>
                  <a:schemeClr val="tx1"/>
                </a:solidFill>
                <a:latin typeface="Trebuchet MS" panose="020B0603020202020204" pitchFamily="34" charset="0"/>
                <a:hlinkClick r:id="rId3"/>
              </a:rPr>
              <a:t>https://my.matterport.com/show/?m=PSL5bt1Z99W</a:t>
            </a:r>
            <a:r>
              <a:rPr lang="en-US" sz="1200" cap="none" dirty="0">
                <a:solidFill>
                  <a:schemeClr val="tx1"/>
                </a:solidFill>
                <a:latin typeface="Trebuchet MS" panose="020B0603020202020204" pitchFamily="34" charset="0"/>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156" y="3165230"/>
            <a:ext cx="2054542" cy="1371599"/>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097" y="3165230"/>
            <a:ext cx="2054542" cy="1371599"/>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0" y="699694"/>
            <a:ext cx="3148152" cy="232675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4E67C8"/>
                </a:solidFill>
                <a:effectLst>
                  <a:outerShdw blurRad="38100" dist="38100" dir="2700000" algn="tl">
                    <a:srgbClr val="000000">
                      <a:alpha val="43137"/>
                    </a:srgbClr>
                  </a:outerShdw>
                </a:effectLst>
                <a:latin typeface="Trebuchet MS" panose="020B0603020202020204" pitchFamily="34" charset="0"/>
              </a:rPr>
              <a:t>5116 Celtic Drive</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Oak Terrace Preserve</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North Charleston, SC 29405</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MLS# 18027629</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$417,000</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latin typeface="Trebuchet MS" panose="020B0603020202020204" pitchFamily="34" charset="0"/>
              </a:rPr>
              <a:t>Del Shaffer </a:t>
            </a:r>
          </a:p>
          <a:p>
            <a:r>
              <a:rPr lang="en-US" dirty="0">
                <a:latin typeface="Trebuchet MS" panose="020B0603020202020204" pitchFamily="34" charset="0"/>
              </a:rPr>
              <a:t>843.408.6821 </a:t>
            </a:r>
          </a:p>
          <a:p>
            <a:r>
              <a:rPr lang="en-US" sz="1600" dirty="0">
                <a:latin typeface="Trebuchet MS" panose="020B0603020202020204" pitchFamily="34" charset="0"/>
              </a:rPr>
              <a:t>dshaffer@carolinaoneplus.com</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098" y="6764215"/>
            <a:ext cx="2054542" cy="1371599"/>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7157" y="6764215"/>
            <a:ext cx="2054542" cy="1371599"/>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6215" y="3165230"/>
            <a:ext cx="2054542" cy="1371599"/>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06215" y="6764215"/>
            <a:ext cx="2054542" cy="1371599"/>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1002</TotalTime>
  <Words>204</Words>
  <Application>Microsoft Office PowerPoint</Application>
  <PresentationFormat>On-screen Show (4:3)</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Why wait for new construction? This Park Circle area home is only 1 year 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33</cp:revision>
  <dcterms:created xsi:type="dcterms:W3CDTF">2006-08-16T00:00:00Z</dcterms:created>
  <dcterms:modified xsi:type="dcterms:W3CDTF">2018-10-16T17:46:07Z</dcterms:modified>
</cp:coreProperties>
</file>