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4" autoAdjust="0"/>
  </p:normalViewPr>
  <p:slideViewPr>
    <p:cSldViewPr>
      <p:cViewPr>
        <p:scale>
          <a:sx n="75" d="100"/>
          <a:sy n="75" d="100"/>
        </p:scale>
        <p:origin x="1176" y="54"/>
      </p:cViewPr>
      <p:guideLst>
        <p:guide orient="horz" pos="3168"/>
        <p:guide pos="2448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29F54-7B6F-4567-9915-E0F74A9E1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7B488-6F8E-49F1-B3A1-5BEC53AB6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5A10B-80E2-494A-9A4E-5A2550C42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01DFA-488C-4FB3-9749-BFB997ACE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BE505-06A7-43DC-A376-F14A31254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9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7943-447A-44AC-8EC6-B72047CB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AC7CF9-4764-4C4E-8C1B-601F2AB89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39973-DF95-4C03-BAF3-8C5B8B78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D6115-5DE5-4244-A9D6-62CC0170F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B6659-4AB1-4FB3-81C2-54EE54D23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EBEA87-7FC4-467B-BAC1-D9AA95E0A4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5D893-6A64-4DCF-A757-00EA3B480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B14D4-46FD-4EB6-B0AA-C23957E9B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4F4F0-CB16-461C-9A3B-FE2977045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124DB-5E86-498E-BD61-250E127A2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2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1967B-1FEE-4D6F-B76F-ED32911D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A947E-993F-4EBB-BC79-FE6DC7E69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96882-1B12-4647-A76E-C146A9669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C1708-7282-4935-94CE-BC494214D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0B14-1702-4501-946E-70C29AF2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84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ACC4C-7727-4AB7-A9AD-456878F43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532E9-38DC-4B3A-BAA1-828F1B698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B7ECA-6773-4209-9D96-9B93C108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CB23D-A065-4A4F-8B64-C1C36BE40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812CD-E62C-4408-B7FD-9DC05557B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3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FDE13-206C-46A6-A90A-F0A8A7236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B0DDC-A317-4219-BF2A-E1DBD633C5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86E09-0FDB-4989-A23B-03AB7A3D5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3641F-EF06-439B-AA30-1DFEE6E5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18E80-D5F9-4F53-873C-636571553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6A5F12-A9CA-4ECE-A337-A149AC09E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6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12E7-3CD6-472A-9E35-24F8D4E0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1E558-4AC9-44CF-B868-130079EBD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567D34-87DB-44E2-8651-4E1E0C169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6B877-EDA9-41FF-8228-07AE44CA1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BFEA76-8477-4128-9071-9C4851E73F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496250-4171-4736-9A15-00D3C3766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D1F35-848E-4DC9-BEE7-FD84CD94A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41A48-9240-4959-93CF-7FA9DEA02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7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E0665-1646-4F77-AEF9-DC053B635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95C87-0DAA-4E4E-8C36-473A4C56A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028BE7-9CE3-4FCB-883B-C2CDC311F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68EA0B-4F63-4745-8959-9E9CEADB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7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D4BFF8-62F0-4512-9890-C5BD7F0F0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247FDE-AB4B-476A-B854-8943F780A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85675-024A-438E-AD07-64B3D7B8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0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DC87D-1C1E-41A6-A671-5FCA9A3BF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92BB-CCCA-42A6-A545-B99360E96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88FD4-A704-46A2-9C88-8BAEADD2F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AC63B-A1B6-4211-A747-5AE9282B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39476-D4E4-4EDB-9521-04E82D6A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8E10C-7292-41D2-9C0A-0BEC9739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E7F2A-F67B-4E41-9F73-BCA0B99A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A055F3-08CB-4253-A387-F0B5C456F8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F0AC7-5D37-4F65-BC8F-22ACD29A5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7E916-1426-4D5F-9B69-7F1C5BEF8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CCF08-4FF5-4B00-A298-3615E1FC1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CE7F3-56EC-468F-A3CE-4066342CD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5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45342A-7AAA-4302-9BA8-FFD3E2BC4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D4BD7-D758-42E4-827F-F7E7BF335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E4797-1A5E-415C-A345-80587E66E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79A4E-D13C-40F6-872E-48D68AE21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BEDE-F9C2-499D-BC55-C08149AE2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0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617BD2-09DD-4B1A-A76A-CD252F1F6E3E}"/>
              </a:ext>
            </a:extLst>
          </p:cNvPr>
          <p:cNvSpPr/>
          <p:nvPr/>
        </p:nvSpPr>
        <p:spPr>
          <a:xfrm>
            <a:off x="381000" y="340552"/>
            <a:ext cx="6990886" cy="9377297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19050">
            <a:solidFill>
              <a:srgbClr val="0033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3363"/>
                </a:solidFill>
              </a:ln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0757" y="6858000"/>
            <a:ext cx="6990886" cy="156966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Views across Cooper River to Naval Weapons Station &amp; Port of North Charleston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High Elevation on .93 Acres in Quiet Neighborhood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Easy Access to 526 Off of Clements Ferry Rd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First Floor Master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 BR, 2.5 B, 3,020 sf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Energy Efficient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 Waterfront Porches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Workshop underneath home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10600" y="5497917"/>
            <a:ext cx="31100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solidFill>
                  <a:srgbClr val="0033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Asking $1,200,000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solidFill>
                  <a:srgbClr val="0033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MLS# 17023051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solidFill>
                  <a:srgbClr val="0033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3,692  </a:t>
            </a:r>
            <a:r>
              <a:rPr lang="en-US" sz="1800" dirty="0" err="1">
                <a:solidFill>
                  <a:srgbClr val="0033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SqFt</a:t>
            </a:r>
            <a:endParaRPr lang="en-US" sz="1800" dirty="0">
              <a:solidFill>
                <a:srgbClr val="0033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solidFill>
                  <a:srgbClr val="0033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4 Bed/3½ Baths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solidFill>
                  <a:srgbClr val="0033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Short Drive to Historic Downtown Charleston &amp; Beaches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7341" y="457199"/>
            <a:ext cx="7757718" cy="4572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Cooper River Access with Dock - $850,000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3013" y="933541"/>
            <a:ext cx="4106373" cy="3079780"/>
          </a:xfrm>
          <a:prstGeom prst="rect">
            <a:avLst/>
          </a:prstGeom>
          <a:ln w="12700">
            <a:solidFill>
              <a:srgbClr val="003363"/>
            </a:solidFill>
          </a:ln>
          <a:effectLst/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F6530CD-9846-45F3-B72D-F18BD576EDC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407" y="5181600"/>
            <a:ext cx="2286000" cy="1600200"/>
          </a:xfrm>
          <a:prstGeom prst="rect">
            <a:avLst/>
          </a:prstGeom>
          <a:ln w="19050">
            <a:solidFill>
              <a:srgbClr val="003363"/>
            </a:solidFill>
          </a:ln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042206-95F0-4717-996A-D309235A6EE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00" y="5181600"/>
            <a:ext cx="2286000" cy="1600200"/>
          </a:xfrm>
          <a:prstGeom prst="rect">
            <a:avLst/>
          </a:prstGeom>
          <a:ln w="19050">
            <a:solidFill>
              <a:srgbClr val="003363"/>
            </a:solidFill>
          </a:ln>
          <a:effectLst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8A4DE49-33AE-4ABA-BCC4-1F7D0E354D1B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3994" y="5181600"/>
            <a:ext cx="2286000" cy="1600200"/>
          </a:xfrm>
          <a:prstGeom prst="rect">
            <a:avLst/>
          </a:prstGeom>
          <a:ln w="19050">
            <a:solidFill>
              <a:srgbClr val="003363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4095568"/>
            <a:ext cx="7757718" cy="1086032"/>
          </a:xfrm>
        </p:spPr>
        <p:txBody>
          <a:bodyPr anchor="t">
            <a:no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511 Yellow House Place</a:t>
            </a:r>
            <a:b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Yellow House Place | Wando, SC 29492</a:t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MLS# 19014896 | $850,000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624352-86F3-4FD9-9CA3-D993194DE4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46" y="9236229"/>
            <a:ext cx="560953" cy="786384"/>
          </a:xfrm>
          <a:prstGeom prst="round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903E6935-C8D8-4C91-A5D8-8607B8EB39BE}"/>
              </a:ext>
            </a:extLst>
          </p:cNvPr>
          <p:cNvSpPr txBox="1">
            <a:spLocks/>
          </p:cNvSpPr>
          <p:nvPr/>
        </p:nvSpPr>
        <p:spPr>
          <a:xfrm>
            <a:off x="1656060" y="8851390"/>
            <a:ext cx="4754795" cy="787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2000" b="0" i="1" kern="1200" cap="none" spc="12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Rees Johnston</a:t>
            </a:r>
            <a:br>
              <a:rPr lang="en-US" sz="18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400" i="0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(843) 696-7278</a:t>
            </a:r>
            <a:br>
              <a:rPr lang="en-US" sz="1400" i="0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</a:br>
            <a:r>
              <a:rPr lang="en-US" sz="1400" i="0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rees.johnston@carolinaone.com</a:t>
            </a:r>
            <a:endParaRPr lang="en-US" sz="1200" i="0" spc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BB4F72-2C71-46D2-B272-A75B0D27F7FA}"/>
              </a:ext>
            </a:extLst>
          </p:cNvPr>
          <p:cNvSpPr txBox="1"/>
          <p:nvPr/>
        </p:nvSpPr>
        <p:spPr>
          <a:xfrm>
            <a:off x="5562600" y="936364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www.TeamDawsonSC.com</a:t>
            </a:r>
          </a:p>
        </p:txBody>
      </p:sp>
      <p:pic>
        <p:nvPicPr>
          <p:cNvPr id="32" name="Picture 6" descr="http://www.bobette.net/images/logo.jpg">
            <a:extLst>
              <a:ext uri="{FF2B5EF4-FFF2-40B4-BE49-F238E27FC236}">
                <a16:creationId xmlns:a16="http://schemas.microsoft.com/office/drawing/2014/main" id="{074FA1AB-8291-4EF3-A186-9C02CE356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114" y="8863994"/>
            <a:ext cx="1027772" cy="54600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1136F39-A04C-45D4-AD43-5E572B99779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3" y="8839200"/>
            <a:ext cx="1178327" cy="782967"/>
          </a:xfrm>
          <a:prstGeom prst="round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0C4DC6-D6C4-4A2F-B97C-330726FD743C}"/>
              </a:ext>
            </a:extLst>
          </p:cNvPr>
          <p:cNvSpPr/>
          <p:nvPr/>
        </p:nvSpPr>
        <p:spPr>
          <a:xfrm>
            <a:off x="0" y="9796790"/>
            <a:ext cx="7772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rgbClr val="003363"/>
                </a:solidFill>
                <a:latin typeface="Trebuchet MS" panose="020B0603020202020204" pitchFamily="34" charset="0"/>
                <a:cs typeface="Times New Roman" pitchFamily="18" charset="0"/>
              </a:rPr>
              <a:t>Carolina One Real Estate • 2713 Highway 17 North • Mount Pleasant, SC 29466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33303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</TotalTime>
  <Words>106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Mistral</vt:lpstr>
      <vt:lpstr>Trebuchet MS</vt:lpstr>
      <vt:lpstr>Office Theme</vt:lpstr>
      <vt:lpstr>511 Yellow House Place Yellow House Place | Wando, SC 29492 MLS# 19014896 | $850,000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1435 Masthead Dr</dc:title>
  <dc:creator>CVH360</dc:creator>
  <cp:lastModifiedBy>A. Thomas Price</cp:lastModifiedBy>
  <cp:revision>60</cp:revision>
  <dcterms:created xsi:type="dcterms:W3CDTF">2006-08-16T00:00:00Z</dcterms:created>
  <dcterms:modified xsi:type="dcterms:W3CDTF">2019-07-22T20:23:35Z</dcterms:modified>
</cp:coreProperties>
</file>