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2442" y="4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31"/>
          <a:stretch/>
        </p:blipFill>
        <p:spPr bwMode="auto">
          <a:xfrm>
            <a:off x="1814" y="1"/>
            <a:ext cx="7772400" cy="4560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14" y="3581400"/>
            <a:ext cx="7772400" cy="9906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5122 Coral Reef Drive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The Villages In St Johns Woods ~ MLS# 16019397 ~ $409,800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8801100" y="5691163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4832394"/>
            <a:ext cx="3810000" cy="7234798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5122 Coral Reef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Dr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offers amenities &amp; convenience for a variety of lifestyles.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Modern floor plan &amp; contemporary finishes make this 3 bedroom/2 bath home welcoming &amp; comfortable. Cathedral ceilings &amp; fireplace grace living room w/hardwood floors. Just beyond is the bright kitchen w/breakfast bar &amp; dining area. 2 bedrooms, full bath &amp; laundry room complete main level.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Airy loft perfect for home office, craft area or reading nook, gives way to master retreat on 2nd story. Master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suite provides large soaking tub, separate shower &amp; ample walk-in closet. Pets &amp; family will appreciate grassy fenced-in backyard, while garage provides space for vehicles &amp; beach toys.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Villages in St Johns Woods residents enjoy a large pool, party pavilion, sporting fields, walking trails and tennis courts.</a:t>
            </a:r>
            <a:endParaRPr lang="en-US" sz="20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4182" y="0"/>
            <a:ext cx="77765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Edwardian Script ITC" panose="030303020407070D0804" pitchFamily="66" charset="0"/>
                <a:cs typeface="Times New Roman" panose="02020603050405020304" pitchFamily="18" charset="0"/>
              </a:rPr>
              <a:t>Agent Open House </a:t>
            </a:r>
            <a:r>
              <a:rPr lang="en-US" sz="360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Edwardian Script ITC" panose="030303020407070D0804" pitchFamily="66" charset="0"/>
                <a:cs typeface="Times New Roman" panose="02020603050405020304" pitchFamily="18" charset="0"/>
              </a:rPr>
              <a:t>Thursday 11-1 </a:t>
            </a:r>
            <a:endParaRPr lang="en-US" sz="4400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effectLst/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3771901" y="3205300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Call or email for details: (843) 209-2750 or </a:t>
            </a:r>
            <a:r>
              <a:rPr lang="en-US" sz="1800" u="sng" dirty="0">
                <a:solidFill>
                  <a:schemeClr val="tx1"/>
                </a:solidFill>
                <a:latin typeface="Palatino Linotype" panose="02040502050505030304" pitchFamily="18" charset="0"/>
              </a:rPr>
              <a:t>dancy@mattoneillteam.com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" y="4843826"/>
            <a:ext cx="1819161" cy="12161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" y="7844056"/>
            <a:ext cx="1819161" cy="121615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" y="10844286"/>
            <a:ext cx="1819160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" y="6343941"/>
            <a:ext cx="1814251" cy="121615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" y="9344171"/>
            <a:ext cx="1814252" cy="121615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425" y="4843826"/>
            <a:ext cx="1822789" cy="121615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425" y="7844056"/>
            <a:ext cx="1822789" cy="121615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334" y="10844286"/>
            <a:ext cx="1817880" cy="121615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425" y="6343941"/>
            <a:ext cx="1822789" cy="121615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425" y="9344171"/>
            <a:ext cx="1822789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180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25</cp:revision>
  <dcterms:created xsi:type="dcterms:W3CDTF">2006-08-16T00:00:00Z</dcterms:created>
  <dcterms:modified xsi:type="dcterms:W3CDTF">2016-07-20T19:20:40Z</dcterms:modified>
</cp:coreProperties>
</file>