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E1E161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8328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Must See! Beautiful Home and New Listing!!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76800"/>
            <a:ext cx="9144000" cy="99060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adorable 3 bedroom, 1 bathroom Brick Ranch home located in the heart of W Cameron Terrace subdivision across from Park Circle subdivision will sell quickly. Home has an attached carport with lots of space for parking, a large fenced backyard, and looks great from the street! The wood flooring in the family room and hallway looks great! Seller including America Preferred home warranty!</a:t>
            </a:r>
            <a:endParaRPr lang="en-US" sz="1400" b="1" i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943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Cornelius Shepherd</a:t>
            </a:r>
          </a:p>
          <a:p>
            <a:pPr algn="ctr"/>
            <a:r>
              <a:rPr lang="en-US" sz="14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530-6798 | cornelius@ergroupofsc.com</a:t>
            </a:r>
          </a:p>
          <a:p>
            <a:pPr algn="ctr"/>
            <a:endParaRPr lang="en-US" sz="1100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Elite Realty Group of SC, LLC · 8310-A Rivers Ave · North Charleston, SC 29406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028" y="4138136"/>
            <a:ext cx="842594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5125 W Dolphin Street</a:t>
            </a:r>
            <a:b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Cameron Terrace ~ North Charleston ~ MLS# 18003066 ~ $199,000</a:t>
            </a:r>
            <a:endParaRPr lang="en-US" sz="1600" b="1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28" y="6069411"/>
            <a:ext cx="1152685" cy="7178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189" y="604917"/>
            <a:ext cx="4013622" cy="22558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296" y="3181350"/>
            <a:ext cx="1496921" cy="8423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174" y="3181350"/>
            <a:ext cx="1496921" cy="8423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553" y="3181350"/>
            <a:ext cx="48142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32" y="3181350"/>
            <a:ext cx="48142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039" y="3181350"/>
            <a:ext cx="48142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418" y="3181350"/>
            <a:ext cx="48142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8991600" y="713959"/>
            <a:ext cx="40136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Just Reduced $10,000!</a:t>
            </a:r>
          </a:p>
          <a:p>
            <a:pPr algn="ctr"/>
            <a:r>
              <a:rPr lang="en-US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Offering $1,000 Agent Bonus</a:t>
            </a:r>
            <a:endParaRPr lang="en-US" sz="2200" dirty="0">
              <a:solidFill>
                <a:srgbClr val="FFFF00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5989" y="6046328"/>
            <a:ext cx="1079509" cy="717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120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Bradley Hand ITC</vt:lpstr>
      <vt:lpstr>Calibri</vt:lpstr>
      <vt:lpstr>Office Theme</vt:lpstr>
      <vt:lpstr>Must See! Beautiful Home and New Listing!!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37</cp:revision>
  <dcterms:created xsi:type="dcterms:W3CDTF">2006-08-16T00:00:00Z</dcterms:created>
  <dcterms:modified xsi:type="dcterms:W3CDTF">2018-02-06T17:56:37Z</dcterms:modified>
</cp:coreProperties>
</file>