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812" y="7300548"/>
            <a:ext cx="1408176" cy="1877568"/>
          </a:xfrm>
          <a:prstGeom prst="round2DiagRect">
            <a:avLst/>
          </a:prstGeom>
        </p:spPr>
      </p:pic>
      <p:sp>
        <p:nvSpPr>
          <p:cNvPr id="2" name="Title 1"/>
          <p:cNvSpPr>
            <a:spLocks noGrp="1"/>
          </p:cNvSpPr>
          <p:nvPr>
            <p:ph type="ctrTitle"/>
          </p:nvPr>
        </p:nvSpPr>
        <p:spPr>
          <a:xfrm>
            <a:off x="109716" y="0"/>
            <a:ext cx="5757684" cy="1219200"/>
          </a:xfrm>
        </p:spPr>
        <p:txBody>
          <a:bodyPr>
            <a:normAutofit/>
          </a:bodyPr>
          <a:lstStyle/>
          <a:p>
            <a:r>
              <a:rPr lang="en-US" sz="2400" b="1" dirty="0">
                <a:solidFill>
                  <a:schemeClr val="tx2"/>
                </a:solidFill>
                <a:latin typeface="Century Gothic" panose="020B0502020202020204" pitchFamily="34" charset="0"/>
              </a:rPr>
              <a:t>512 Foxbank Plantation Boulevard</a:t>
            </a:r>
            <a:br>
              <a:rPr lang="en-US" sz="2400" b="1"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Foxbank Plantation ~ Moncks Corner, SC 29461</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17032604 ~ $260,000</a:t>
            </a:r>
          </a:p>
        </p:txBody>
      </p:sp>
      <p:sp>
        <p:nvSpPr>
          <p:cNvPr id="3" name="Subtitle 2"/>
          <p:cNvSpPr>
            <a:spLocks noGrp="1"/>
          </p:cNvSpPr>
          <p:nvPr>
            <p:ph type="subTitle" idx="1"/>
          </p:nvPr>
        </p:nvSpPr>
        <p:spPr>
          <a:xfrm>
            <a:off x="109716" y="5436032"/>
            <a:ext cx="5757684" cy="3286765"/>
          </a:xfrm>
        </p:spPr>
        <p:txBody>
          <a:bodyPr>
            <a:normAutofit/>
          </a:bodyPr>
          <a:lstStyle/>
          <a:p>
            <a:r>
              <a:rPr lang="en-US" sz="1400" b="1" dirty="0">
                <a:solidFill>
                  <a:schemeClr val="tx1"/>
                </a:solidFill>
                <a:latin typeface="Century Gothic" panose="020B0502020202020204" pitchFamily="34" charset="0"/>
              </a:rPr>
              <a:t>Open floor plan with TONS of space to entertain!</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Large welcoming foyer leads to the front room which can be used as a formal dining room, den or office. The kitchen is spacious and features upgrades including upgraded cabinetry, granite countertops and stainless steel appliances. The Kitchen is open to the additional dining space and large living room! Enjoy a good night's rest in the Master Suite which includes a large walk-in closet and a spacious master bathroom! Upstairs you will find an additional living space great for a playroom, game room, etc. There are 3 additional spacious bedrooms and the second bathroom on the second floor. There is an additional storage space that opens from the front right bedroom. This space is HUGE...10 x 21 (210 </a:t>
            </a:r>
            <a:r>
              <a:rPr lang="en-US" sz="1300" dirty="0" err="1">
                <a:solidFill>
                  <a:schemeClr val="tx1"/>
                </a:solidFill>
                <a:latin typeface="Century Gothic" panose="020B0502020202020204" pitchFamily="34" charset="0"/>
              </a:rPr>
              <a:t>sq</a:t>
            </a:r>
            <a:r>
              <a:rPr lang="en-US" sz="1300" dirty="0">
                <a:solidFill>
                  <a:schemeClr val="tx1"/>
                </a:solidFill>
                <a:latin typeface="Century Gothic" panose="020B0502020202020204" pitchFamily="34" charset="0"/>
              </a:rPr>
              <a:t> </a:t>
            </a:r>
            <a:r>
              <a:rPr lang="en-US" sz="1300" dirty="0" err="1">
                <a:solidFill>
                  <a:schemeClr val="tx1"/>
                </a:solidFill>
                <a:latin typeface="Century Gothic" panose="020B0502020202020204" pitchFamily="34" charset="0"/>
              </a:rPr>
              <a:t>ft</a:t>
            </a:r>
            <a:r>
              <a:rPr lang="en-US" sz="1300" dirty="0">
                <a:solidFill>
                  <a:schemeClr val="tx1"/>
                </a:solidFill>
                <a:latin typeface="Century Gothic" panose="020B0502020202020204" pitchFamily="34" charset="0"/>
              </a:rPr>
              <a:t>)...this can be finished to add an additional office, playroom, reading nook, etc. The possibilities are endless!!! Hurry to view this beautiful home!!!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a:solidFill>
                  <a:schemeClr val="tx2"/>
                </a:solidFill>
                <a:latin typeface="Century Gothic" panose="020B0502020202020204" pitchFamily="34" charset="0"/>
              </a:rPr>
              <a:t>Cell - 843-324-0183</a:t>
            </a:r>
          </a:p>
          <a:p>
            <a:pPr algn="ctr"/>
            <a:r>
              <a:rPr lang="en-US" sz="1600" dirty="0">
                <a:solidFill>
                  <a:schemeClr val="tx2"/>
                </a:solidFill>
                <a:latin typeface="Century Gothic" panose="020B0502020202020204" pitchFamily="34" charset="0"/>
              </a:rPr>
              <a:t>bsoldano1217@gmail.com</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154" y="1143000"/>
            <a:ext cx="5526808" cy="4145106"/>
          </a:xfrm>
          <a:prstGeom prst="round2Diag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5812" y="76200"/>
            <a:ext cx="1408176" cy="1056132"/>
          </a:xfrm>
          <a:prstGeom prst="round2Diag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Wando</a:t>
            </a:r>
            <a:br>
              <a:rPr lang="en-US" sz="1100" dirty="0">
                <a:solidFill>
                  <a:schemeClr val="accent1"/>
                </a:solidFill>
                <a:latin typeface="Century Gothic" panose="020B0502020202020204" pitchFamily="34" charset="0"/>
              </a:rPr>
            </a:br>
            <a:r>
              <a:rPr lang="en-US" sz="1100" dirty="0">
                <a:solidFill>
                  <a:schemeClr val="accent1"/>
                </a:solidFill>
                <a:latin typeface="Century Gothic" panose="020B0502020202020204" pitchFamily="34" charset="0"/>
              </a:rPr>
              <a:t>295 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C-114 | Wando, SC 29492</a:t>
            </a:r>
            <a:endParaRPr lang="en-US" sz="1100" dirty="0">
              <a:solidFill>
                <a:schemeClr val="accent1"/>
              </a:solidFill>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5812" y="1280258"/>
            <a:ext cx="1408176" cy="1056132"/>
          </a:xfrm>
          <a:prstGeom prst="round2Diag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5812" y="4892432"/>
            <a:ext cx="1408176" cy="1056132"/>
          </a:xfrm>
          <a:prstGeom prst="round2Diag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15812" y="6096490"/>
            <a:ext cx="1408176" cy="1056132"/>
          </a:xfrm>
          <a:prstGeom prst="round2Diag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15812" y="2484316"/>
            <a:ext cx="1408176" cy="1056132"/>
          </a:xfrm>
          <a:prstGeom prst="round2DiagRect">
            <a:avLst/>
          </a:prstGeom>
        </p:spPr>
      </p:pic>
      <p:sp>
        <p:nvSpPr>
          <p:cNvPr id="6" name="Rectangle 5"/>
          <p:cNvSpPr/>
          <p:nvPr/>
        </p:nvSpPr>
        <p:spPr>
          <a:xfrm>
            <a:off x="-4957697" y="4530827"/>
            <a:ext cx="5067413" cy="523220"/>
          </a:xfrm>
          <a:prstGeom prst="rect">
            <a:avLst/>
          </a:prstGeom>
          <a:noFill/>
        </p:spPr>
        <p:txBody>
          <a:bodyPr wrap="none" lIns="91440" tIns="45720" rIns="91440" bIns="45720">
            <a:spAutoFit/>
          </a:bodyPr>
          <a:lstStyle/>
          <a:p>
            <a:pPr algn="ctr"/>
            <a:r>
              <a:rPr lang="en-US" sz="2800" b="1"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rPr>
              <a:t>Reduced! Motivated Seller!! </a:t>
            </a:r>
            <a:endParaRPr lang="en-US" sz="2800" b="1" cap="none" spc="50"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15812" y="3688374"/>
            <a:ext cx="1408176" cy="1056132"/>
          </a:xfrm>
          <a:prstGeom prst="round2Diag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197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512 Foxbank Plantation Boulevard Foxbank Plantation ~ Moncks Corner, SC 29461 MLS# 17032604 ~ $260,000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13</cp:revision>
  <dcterms:created xsi:type="dcterms:W3CDTF">2006-08-16T00:00:00Z</dcterms:created>
  <dcterms:modified xsi:type="dcterms:W3CDTF">2017-12-26T18:24:43Z</dcterms:modified>
</cp:coreProperties>
</file>