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E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7044" y="648366"/>
            <a:ext cx="5129912" cy="384743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757" y="2032239"/>
            <a:ext cx="1439584" cy="10796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2032239"/>
            <a:ext cx="1439584" cy="10796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3416112"/>
            <a:ext cx="1439584" cy="10796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757" y="648365"/>
            <a:ext cx="1439584" cy="10796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648365"/>
            <a:ext cx="1439584" cy="10796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4757" y="3416112"/>
            <a:ext cx="1439584" cy="10796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836872"/>
          </a:xfrm>
          <a:noFill/>
        </p:spPr>
        <p:txBody>
          <a:bodyPr anchor="t">
            <a:noAutofit/>
          </a:bodyPr>
          <a:lstStyle/>
          <a:p>
            <a:r>
              <a:rPr lang="en-US" sz="2400" b="1" i="1" dirty="0">
                <a:solidFill>
                  <a:srgbClr val="FF0000"/>
                </a:solidFill>
                <a:latin typeface="Century Gothic" panose="020B0502020202020204" pitchFamily="34" charset="0"/>
              </a:rPr>
              <a:t>Price Just Dropped! Open House Saturday 4/8 11:30-2pm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584801"/>
            <a:ext cx="9144000" cy="1474819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Beautifully updated home with many designer touches! Great location, close to the front of </a:t>
            </a:r>
            <a:r>
              <a:rPr lang="en-US" sz="1400" dirty="0" err="1">
                <a:solidFill>
                  <a:schemeClr val="bg2">
                    <a:lumMod val="25000"/>
                  </a:schemeClr>
                </a:solidFill>
                <a:latin typeface="+mj-lt"/>
              </a:rPr>
              <a:t>Wescott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. You will love the crown molding and soft colors through the freshly painted home. The kitchen features Corian counter tops &amp; stainless appliances &amp; a new stainless backsplash plus the refrigerator which is less that 1 year old. Through the French doors you will love the large covered patio and shady yard. Upstairs you will find 9' smooth ceilings, a lovely master with a tray ceiling and a large master bath with designer touches. There are 3 other bedrooms, one with a walk in closet that makes a nice guest room and another over sized bedroom. The sellers have updated all the bathrooms and replaced the carpet in the family room. Schedule this one you will be impressed!</a:t>
            </a:r>
            <a:endParaRPr lang="en-US" sz="1400" b="1" i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6059621"/>
            <a:ext cx="91440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Mike Goldston, Realtor</a:t>
            </a:r>
          </a:p>
          <a:p>
            <a:pPr algn="ctr"/>
            <a:r>
              <a:rPr lang="en-US" sz="1600" dirty="0">
                <a:solidFill>
                  <a:schemeClr val="accent2">
                    <a:lumMod val="50000"/>
                  </a:schemeClr>
                </a:solidFill>
              </a:rPr>
              <a:t>mikesellscharleston@gmail.com | 843-343-7026 | www.cometocharlestonsc.com</a:t>
            </a:r>
          </a:p>
          <a:p>
            <a:pPr algn="ctr"/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Brand Name Real Estate | </a:t>
            </a:r>
            <a:r>
              <a:rPr lang="fr-FR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4 </a:t>
            </a:r>
            <a:r>
              <a:rPr lang="fr-FR" sz="12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Carriage</a:t>
            </a:r>
            <a:r>
              <a:rPr lang="fr-FR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Lane, Suite 106 | </a:t>
            </a:r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Charleston, SC 29407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007044" y="3664803"/>
            <a:ext cx="512991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5140 Birdie Lane</a:t>
            </a:r>
          </a:p>
          <a:p>
            <a:pPr algn="ctr"/>
            <a:r>
              <a:rPr lang="en-US" sz="1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Wescott</a:t>
            </a:r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Plantation ~ Summerville, SC 29485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MLS# 17008509 ~ $269,500</a:t>
            </a:r>
            <a:endParaRPr lang="en-US" sz="14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6777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196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Price Just Dropped! Open House Saturday 4/8 11:30-2pm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Exclusive Custom Built Home</dc:title>
  <dc:creator>CVH360</dc:creator>
  <cp:lastModifiedBy>A. Thomas Price</cp:lastModifiedBy>
  <cp:revision>22</cp:revision>
  <dcterms:created xsi:type="dcterms:W3CDTF">2006-08-16T00:00:00Z</dcterms:created>
  <dcterms:modified xsi:type="dcterms:W3CDTF">2017-04-06T17:29:44Z</dcterms:modified>
</cp:coreProperties>
</file>