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2802"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8/13/2024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 y="101638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1081 East Montague Ave | N Charleston, SC 29405</a:t>
            </a:r>
          </a:p>
        </p:txBody>
      </p:sp>
      <p:sp>
        <p:nvSpPr>
          <p:cNvPr id="5" name="Rectangle 4"/>
          <p:cNvSpPr/>
          <p:nvPr/>
        </p:nvSpPr>
        <p:spPr>
          <a:xfrm>
            <a:off x="3505200" y="110825"/>
            <a:ext cx="4267200" cy="815608"/>
          </a:xfrm>
          <a:prstGeom prst="rect">
            <a:avLst/>
          </a:prstGeom>
        </p:spPr>
        <p:txBody>
          <a:bodyPr wrap="square">
            <a:spAutoFit/>
          </a:bodyPr>
          <a:lstStyle/>
          <a:p>
            <a:pPr algn="r"/>
            <a:r>
              <a:rPr lang="en-US" sz="1400" b="1" dirty="0">
                <a:latin typeface="Aptos Narrow" panose="020B0004020202020204" pitchFamily="34" charset="0"/>
              </a:rPr>
              <a:t>Michael Moseley</a:t>
            </a:r>
          </a:p>
          <a:p>
            <a:pPr algn="r"/>
            <a:r>
              <a:rPr lang="en-US" sz="1100" dirty="0">
                <a:latin typeface="Aptos Narrow" panose="020B0004020202020204" pitchFamily="34" charset="0"/>
              </a:rPr>
              <a:t>843-442-0959</a:t>
            </a:r>
          </a:p>
          <a:p>
            <a:pPr algn="r"/>
            <a:r>
              <a:rPr lang="en-US" sz="1100" dirty="0">
                <a:latin typeface="Aptos Narrow" panose="020B0004020202020204" pitchFamily="34" charset="0"/>
              </a:rPr>
              <a:t>michaelsmoseley@gmail.com</a:t>
            </a:r>
          </a:p>
          <a:p>
            <a:pPr algn="r"/>
            <a:r>
              <a:rPr lang="en-US" sz="1100" dirty="0">
                <a:latin typeface="Aptos Narrow" panose="020B0004020202020204" pitchFamily="34" charset="0"/>
              </a:rPr>
              <a:t>charlestonrealestateandgolf.com</a:t>
            </a:r>
          </a:p>
        </p:txBody>
      </p:sp>
      <p:sp>
        <p:nvSpPr>
          <p:cNvPr id="2" name="Rectangle 1"/>
          <p:cNvSpPr/>
          <p:nvPr/>
        </p:nvSpPr>
        <p:spPr>
          <a:xfrm>
            <a:off x="8458200" y="4350391"/>
            <a:ext cx="1295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02549"/>
            <a:ext cx="7772400" cy="3411837"/>
          </a:xfrm>
        </p:spPr>
        <p:txBody>
          <a:bodyPr anchor="ctr">
            <a:noAutofit/>
          </a:bodyPr>
          <a:lstStyle/>
          <a:p>
            <a:r>
              <a:rPr lang="en-US" sz="1600" dirty="0">
                <a:solidFill>
                  <a:schemeClr val="tx2"/>
                </a:solidFill>
                <a:latin typeface="Aptos Narrow" panose="020B0004020202020204" pitchFamily="34" charset="0"/>
              </a:rPr>
              <a:t>Gorgeous townhome located in The Pines of Charleston Park close to the airport, Boeing, and Bosch + new shopping center across the street. Enjoy cul-de-sac living and private lot that backs up to woods and wetlands. </a:t>
            </a:r>
          </a:p>
          <a:p>
            <a:endParaRPr lang="en-US" sz="1600" dirty="0">
              <a:solidFill>
                <a:schemeClr val="tx2"/>
              </a:solidFill>
              <a:latin typeface="Aptos Narrow" panose="020B0004020202020204" pitchFamily="34" charset="0"/>
            </a:endParaRPr>
          </a:p>
          <a:p>
            <a:r>
              <a:rPr lang="en-US" sz="1600" dirty="0">
                <a:solidFill>
                  <a:schemeClr val="tx2"/>
                </a:solidFill>
                <a:latin typeface="Aptos Narrow" panose="020B0004020202020204" pitchFamily="34" charset="0"/>
              </a:rPr>
              <a:t>Upon entering, you will immediately be drawn to the gleaming hardwood floors throughout the main level. The kitchen is open to the dining and living rooms and is equipped with stainless fridge, smooth top range, breakfast bar, pantry and an abundance of cabinets. Enjoy your morning coffee or that afternoon cocktail on your private back patio. Upstairs you will find three large bedrooms including primary bedroom walk in closet and shower/tub combo. Other bonus features are attached 2 car garage and security system. </a:t>
            </a:r>
          </a:p>
          <a:p>
            <a:endParaRPr lang="en-US" sz="1600" dirty="0">
              <a:solidFill>
                <a:schemeClr val="tx2"/>
              </a:solidFill>
              <a:latin typeface="Aptos Narrow" panose="020B0004020202020204" pitchFamily="34" charset="0"/>
            </a:endParaRPr>
          </a:p>
          <a:p>
            <a:r>
              <a:rPr lang="en-US" sz="1600" i="1" dirty="0">
                <a:solidFill>
                  <a:schemeClr val="tx2"/>
                </a:solidFill>
                <a:latin typeface="Aptos Narrow" panose="020B0004020202020204" pitchFamily="34" charset="0"/>
              </a:rPr>
              <a:t>The only thing missing is YOU!!</a:t>
            </a:r>
          </a:p>
        </p:txBody>
      </p:sp>
      <p:sp>
        <p:nvSpPr>
          <p:cNvPr id="13" name="Rectangle 12"/>
          <p:cNvSpPr/>
          <p:nvPr/>
        </p:nvSpPr>
        <p:spPr>
          <a:xfrm>
            <a:off x="74107" y="164686"/>
            <a:ext cx="5259893" cy="646331"/>
          </a:xfrm>
          <a:prstGeom prst="rect">
            <a:avLst/>
          </a:prstGeom>
        </p:spPr>
        <p:txBody>
          <a:bodyPr wrap="square">
            <a:spAutoFit/>
          </a:bodyPr>
          <a:lstStyle/>
          <a:p>
            <a:r>
              <a:rPr lang="en-US" sz="1800" dirty="0">
                <a:solidFill>
                  <a:schemeClr val="tx2"/>
                </a:solidFill>
                <a:latin typeface="Ink Free" panose="03080402000500000000" pitchFamily="66" charset="0"/>
              </a:rPr>
              <a:t>Price Improvement</a:t>
            </a:r>
          </a:p>
          <a:p>
            <a:r>
              <a:rPr lang="en-US" sz="1800" dirty="0">
                <a:solidFill>
                  <a:schemeClr val="tx2"/>
                </a:solidFill>
                <a:latin typeface="Ink Free" panose="03080402000500000000" pitchFamily="66" charset="0"/>
              </a:rPr>
              <a:t>PLUS 3% BA!</a:t>
            </a:r>
          </a:p>
        </p:txBody>
      </p:sp>
      <p:sp>
        <p:nvSpPr>
          <p:cNvPr id="10" name="Rectangle 9"/>
          <p:cNvSpPr/>
          <p:nvPr/>
        </p:nvSpPr>
        <p:spPr>
          <a:xfrm>
            <a:off x="-2049734" y="3279696"/>
            <a:ext cx="1893193" cy="276999"/>
          </a:xfrm>
          <a:prstGeom prst="rect">
            <a:avLst/>
          </a:prstGeom>
        </p:spPr>
        <p:txBody>
          <a:bodyPr wrap="square">
            <a:spAutoFit/>
          </a:bodyPr>
          <a:lstStyle/>
          <a:p>
            <a:pPr algn="ctr"/>
            <a:r>
              <a:rPr lang="en-US" sz="1200" i="1" dirty="0">
                <a:latin typeface="Century Gothic" panose="020B0502020202020204" pitchFamily="34" charset="0"/>
              </a:rPr>
              <a:t>Brand New Flooring!</a:t>
            </a:r>
            <a:endParaRPr lang="en-US" i="1" dirty="0"/>
          </a:p>
        </p:txBody>
      </p:sp>
      <p:sp>
        <p:nvSpPr>
          <p:cNvPr id="6" name="Rectangle 5"/>
          <p:cNvSpPr/>
          <p:nvPr/>
        </p:nvSpPr>
        <p:spPr>
          <a:xfrm>
            <a:off x="0" y="1052286"/>
            <a:ext cx="7772400" cy="587752"/>
          </a:xfrm>
          <a:prstGeom prst="rect">
            <a:avLst/>
          </a:prstGeom>
          <a:solidFill>
            <a:schemeClr val="tx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61497"/>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Aptos Narrow" panose="020B0004020202020204" pitchFamily="34" charset="0"/>
              </a:rPr>
              <a:t>5150 Trump Street 1403 | Charleston Park | MLS# 24010433 | $299,900</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64768" y="79282"/>
            <a:ext cx="752360" cy="1115568"/>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rcRect/>
          <a:stretch/>
        </p:blipFill>
        <p:spPr>
          <a:xfrm>
            <a:off x="74108" y="1753465"/>
            <a:ext cx="3762535" cy="2819698"/>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48777" y="4662716"/>
            <a:ext cx="1187633" cy="891073"/>
          </a:xfrm>
          <a:prstGeom prst="rect">
            <a:avLst/>
          </a:prstGeom>
          <a:ln>
            <a:noFill/>
          </a:ln>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935993" y="4662716"/>
            <a:ext cx="1187633" cy="891073"/>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361559" y="4662714"/>
            <a:ext cx="1187635" cy="891075"/>
          </a:xfrm>
          <a:prstGeom prst="rect">
            <a:avLst/>
          </a:prstGeom>
          <a:ln>
            <a:noFill/>
          </a:ln>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4340" y="4662715"/>
            <a:ext cx="1187635" cy="891075"/>
          </a:xfrm>
          <a:prstGeom prst="rect">
            <a:avLst/>
          </a:prstGeom>
          <a:ln>
            <a:noFill/>
          </a:ln>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223286" y="4663296"/>
            <a:ext cx="1187480" cy="889914"/>
          </a:xfrm>
          <a:prstGeom prst="rect">
            <a:avLst/>
          </a:prstGeom>
          <a:ln>
            <a:noFill/>
          </a:ln>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510734" y="4662948"/>
            <a:ext cx="1187016" cy="890610"/>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444072" y="9121487"/>
            <a:ext cx="884254" cy="570344"/>
          </a:xfrm>
          <a:prstGeom prst="rect">
            <a:avLst/>
          </a:prstGeom>
        </p:spPr>
      </p:pic>
      <p:pic>
        <p:nvPicPr>
          <p:cNvPr id="28" name="Picture 27">
            <a:extLst>
              <a:ext uri="{FF2B5EF4-FFF2-40B4-BE49-F238E27FC236}">
                <a16:creationId xmlns:a16="http://schemas.microsoft.com/office/drawing/2014/main" id="{5A890960-268E-4D7E-AD7A-E0CE3061A56C}"/>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3930716" y="1752364"/>
            <a:ext cx="3765856" cy="2825496"/>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192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 Narrow</vt:lpstr>
      <vt:lpstr>Arial</vt:lpstr>
      <vt:lpstr>Calibri</vt:lpstr>
      <vt:lpstr>Century Gothic</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2024-08-13T19:14:56Z</dcterms:modified>
</cp:coreProperties>
</file>