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8/25/2014</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9.jpg"/><Relationship Id="rId5" Type="http://schemas.openxmlformats.org/officeDocument/2006/relationships/image" Target="../media/image4.jpeg"/><Relationship Id="rId10" Type="http://schemas.openxmlformats.org/officeDocument/2006/relationships/image" Target="../media/image8.gif"/><Relationship Id="rId4" Type="http://schemas.openxmlformats.org/officeDocument/2006/relationships/image" Target="../media/image3.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5282" y="-1"/>
            <a:ext cx="9144000" cy="1814788"/>
          </a:xfrm>
          <a:prstGeom prst="rect">
            <a:avLst/>
          </a:prstGeom>
          <a:gradFill>
            <a:gsLst>
              <a:gs pos="0">
                <a:srgbClr val="C00000"/>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404089" y="-1"/>
            <a:ext cx="4325259" cy="861654"/>
          </a:xfrm>
        </p:spPr>
        <p:txBody>
          <a:bodyPr>
            <a:normAutofit/>
          </a:bodyPr>
          <a:lstStyle/>
          <a:p>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Model </a:t>
            </a:r>
            <a:r>
              <a:rPr lang="en-US" sz="2400" dirty="0">
                <a:solidFill>
                  <a:schemeClr val="bg1"/>
                </a:solidFill>
                <a:effectLst>
                  <a:outerShdw blurRad="38100" dist="38100" dir="2700000" algn="tl">
                    <a:srgbClr val="000000">
                      <a:alpha val="43137"/>
                    </a:srgbClr>
                  </a:outerShdw>
                </a:effectLst>
                <a:latin typeface="Century Gothic" panose="020B0502020202020204" pitchFamily="34" charset="0"/>
              </a:rPr>
              <a:t>Home Spectacular</a:t>
            </a: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b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 Charleston Park ~ </a:t>
            </a:r>
            <a:endParaRPr lang="en-US" sz="24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2882" y="4125685"/>
            <a:ext cx="9139200" cy="1621359"/>
          </a:xfrm>
        </p:spPr>
        <p:txBody>
          <a:bodyPr anchor="ctr">
            <a:noAutofit/>
          </a:bodyPr>
          <a:lstStyle/>
          <a:p>
            <a:r>
              <a:rPr lang="en-US" sz="1300" b="1" i="1" dirty="0" smtClean="0">
                <a:latin typeface="Century Gothic" panose="020B0502020202020204" pitchFamily="34" charset="0"/>
              </a:rPr>
              <a:t>Central location near Dorchester Rd &amp; Ashley Phosphate. </a:t>
            </a:r>
          </a:p>
          <a:p>
            <a:r>
              <a:rPr lang="en-US" sz="1300" dirty="0" smtClean="0">
                <a:latin typeface="Century Gothic" panose="020B0502020202020204" pitchFamily="34" charset="0"/>
              </a:rPr>
              <a:t>Surround </a:t>
            </a:r>
            <a:r>
              <a:rPr lang="en-US" sz="1300" dirty="0">
                <a:latin typeface="Century Gothic" panose="020B0502020202020204" pitchFamily="34" charset="0"/>
              </a:rPr>
              <a:t>sound, fire place, sun room, private back yard. Luxury feeling through out the impressive entrance, living, dining and sun rooms. Open floor plan! You can entertain in this house and enjoy a private patio an wooded back yard. Upstairs laundry room. Large 2 Car Garage. Community amenities include a picnic shelter, tot lot and 2.5 miles of walking trails</a:t>
            </a:r>
            <a:r>
              <a:rPr lang="en-US" sz="1300" dirty="0" smtClean="0">
                <a:latin typeface="Century Gothic" panose="020B0502020202020204" pitchFamily="34" charset="0"/>
              </a:rPr>
              <a:t>. Ideal </a:t>
            </a:r>
            <a:r>
              <a:rPr lang="en-US" sz="1300" dirty="0">
                <a:latin typeface="Century Gothic" panose="020B0502020202020204" pitchFamily="34" charset="0"/>
              </a:rPr>
              <a:t>location and within minutes from Boeing, AFB, Bosch, beaches and downtown Charleston. HOA cares for the entire exterior including roof and insurance, termite, landscaping and annual pressure cleaning. HURRY! check out this great home today!! If </a:t>
            </a:r>
            <a:r>
              <a:rPr lang="en-US" sz="1300" dirty="0" err="1">
                <a:latin typeface="Century Gothic" panose="020B0502020202020204" pitchFamily="34" charset="0"/>
              </a:rPr>
              <a:t>sq</a:t>
            </a:r>
            <a:r>
              <a:rPr lang="en-US" sz="1300" dirty="0">
                <a:latin typeface="Century Gothic" panose="020B0502020202020204" pitchFamily="34" charset="0"/>
              </a:rPr>
              <a:t> footage is important measure. Is schools are important research independently</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78479" y="3048000"/>
            <a:ext cx="1436914" cy="1077685"/>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048000"/>
            <a:ext cx="1433284" cy="1074963"/>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39239" y="3048000"/>
            <a:ext cx="1433285" cy="1074963"/>
          </a:xfrm>
          <a:prstGeom prst="rect">
            <a:avLst/>
          </a:prstGeom>
        </p:spPr>
      </p:pic>
      <p:pic>
        <p:nvPicPr>
          <p:cNvPr id="13" name="Picture 12"/>
          <p:cNvPicPr>
            <a:picLocks noChangeAspect="1"/>
          </p:cNvPicPr>
          <p:nvPr/>
        </p:nvPicPr>
        <p:blipFill>
          <a:blip r:embed="rId5" cstate="print">
            <a:extLst>
              <a:ext uri="{BEBA8EAE-BF5A-486C-A8C5-ECC9F3942E4B}">
                <a14:imgProps xmlns:a14="http://schemas.microsoft.com/office/drawing/2010/main">
                  <a14:imgLayer r:embed="rId6">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7707086" y="3048000"/>
            <a:ext cx="1436914" cy="1077685"/>
          </a:xfrm>
          <a:prstGeom prst="rect">
            <a:avLst/>
          </a:prstGeom>
        </p:spPr>
      </p:pic>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r="11818" b="11849"/>
          <a:stretch/>
        </p:blipFill>
        <p:spPr>
          <a:xfrm>
            <a:off x="6164216" y="3048000"/>
            <a:ext cx="1435608" cy="1076325"/>
          </a:xfrm>
          <a:prstGeom prst="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21348" y="3048000"/>
            <a:ext cx="1436914" cy="1077685"/>
          </a:xfrm>
          <a:prstGeom prst="rect">
            <a:avLst/>
          </a:prstGeom>
        </p:spPr>
      </p:pic>
      <p:pic>
        <p:nvPicPr>
          <p:cNvPr id="17" name="Picture 1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305800" y="5747044"/>
            <a:ext cx="782537" cy="1074684"/>
          </a:xfrm>
          <a:prstGeom prst="rect">
            <a:avLst/>
          </a:prstGeom>
        </p:spPr>
      </p:pic>
      <p:pic>
        <p:nvPicPr>
          <p:cNvPr id="18" name="Picture 1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4800" y="5808136"/>
            <a:ext cx="1047750" cy="952500"/>
          </a:xfrm>
          <a:prstGeom prst="rect">
            <a:avLst/>
          </a:prstGeom>
        </p:spPr>
      </p:pic>
      <p:sp>
        <p:nvSpPr>
          <p:cNvPr id="19" name="Rectangle 18"/>
          <p:cNvSpPr/>
          <p:nvPr/>
        </p:nvSpPr>
        <p:spPr>
          <a:xfrm>
            <a:off x="2404089" y="1241384"/>
            <a:ext cx="4325258" cy="1723549"/>
          </a:xfrm>
          <a:prstGeom prst="rect">
            <a:avLst/>
          </a:prstGeom>
        </p:spPr>
        <p:txBody>
          <a:bodyPr wrap="square">
            <a:spAutoFit/>
          </a:bodyPr>
          <a:lstStyle/>
          <a:p>
            <a:pPr algn="ctr"/>
            <a:r>
              <a:rPr lang="en-US" sz="2000" b="1" dirty="0" smtClean="0">
                <a:latin typeface="Century Gothic" panose="020B0502020202020204" pitchFamily="34" charset="0"/>
              </a:rPr>
              <a:t>5150-1904 Trump St</a:t>
            </a:r>
          </a:p>
          <a:p>
            <a:pPr algn="ctr"/>
            <a:r>
              <a:rPr lang="en-US" dirty="0" smtClean="0">
                <a:latin typeface="Century Gothic" panose="020B0502020202020204" pitchFamily="34" charset="0"/>
              </a:rPr>
              <a:t>North Charleston</a:t>
            </a:r>
          </a:p>
          <a:p>
            <a:pPr algn="ctr"/>
            <a:r>
              <a:rPr lang="en-US" dirty="0" smtClean="0">
                <a:latin typeface="Century Gothic" panose="020B0502020202020204" pitchFamily="34" charset="0"/>
              </a:rPr>
              <a:t>MLS# 1422116</a:t>
            </a:r>
          </a:p>
          <a:p>
            <a:pPr algn="ctr"/>
            <a:r>
              <a:rPr lang="en-US" dirty="0" smtClean="0">
                <a:latin typeface="Century Gothic" panose="020B0502020202020204" pitchFamily="34" charset="0"/>
              </a:rPr>
              <a:t>$170,000</a:t>
            </a:r>
          </a:p>
          <a:p>
            <a:pPr algn="ctr"/>
            <a:endParaRPr lang="en-US" dirty="0">
              <a:latin typeface="Century Gothic" panose="020B0502020202020204" pitchFamily="34" charset="0"/>
            </a:endParaRPr>
          </a:p>
          <a:p>
            <a:pPr algn="ctr"/>
            <a:r>
              <a:rPr lang="en-US" sz="1400" dirty="0" smtClean="0">
                <a:latin typeface="Century Gothic" panose="020B0502020202020204" pitchFamily="34" charset="0"/>
              </a:rPr>
              <a:t>3 Bedrooms / 2</a:t>
            </a:r>
            <a:r>
              <a:rPr lang="en-US" sz="1400" dirty="0" smtClean="0">
                <a:latin typeface="Century Gothic" panose="020B0502020202020204" pitchFamily="34" charset="0"/>
                <a:cs typeface="Arial"/>
              </a:rPr>
              <a:t>½</a:t>
            </a:r>
            <a:r>
              <a:rPr lang="en-US" sz="1400" dirty="0" smtClean="0">
                <a:latin typeface="Century Gothic" panose="020B0502020202020204" pitchFamily="34" charset="0"/>
              </a:rPr>
              <a:t> Baths / 1,713 sf</a:t>
            </a:r>
            <a:endParaRPr lang="en-US" sz="1400" dirty="0">
              <a:latin typeface="Century Gothic" panose="020B0502020202020204" pitchFamily="34" charset="0"/>
            </a:endParaRPr>
          </a:p>
        </p:txBody>
      </p:sp>
      <p:sp>
        <p:nvSpPr>
          <p:cNvPr id="21" name="Rectangle 20"/>
          <p:cNvSpPr/>
          <p:nvPr/>
        </p:nvSpPr>
        <p:spPr>
          <a:xfrm>
            <a:off x="4621348" y="5715000"/>
            <a:ext cx="3684453" cy="1138773"/>
          </a:xfrm>
          <a:prstGeom prst="rect">
            <a:avLst/>
          </a:prstGeom>
        </p:spPr>
        <p:txBody>
          <a:bodyPr wrap="square">
            <a:spAutoFit/>
          </a:bodyPr>
          <a:lstStyle/>
          <a:p>
            <a:pPr algn="r"/>
            <a:r>
              <a:rPr lang="en-US" sz="2000" dirty="0" smtClean="0">
                <a:latin typeface="Century Gothic" panose="020B0502020202020204" pitchFamily="34" charset="0"/>
              </a:rPr>
              <a:t>Di Johnson</a:t>
            </a:r>
          </a:p>
          <a:p>
            <a:pPr algn="r"/>
            <a:r>
              <a:rPr lang="en-US" sz="1600" i="1" dirty="0" smtClean="0">
                <a:latin typeface="Century Gothic" panose="020B0502020202020204" pitchFamily="34" charset="0"/>
              </a:rPr>
              <a:t>ABR, EPRO</a:t>
            </a:r>
          </a:p>
          <a:p>
            <a:pPr algn="r"/>
            <a:r>
              <a:rPr lang="en-US" sz="1600" dirty="0">
                <a:latin typeface="Century Gothic" panose="020B0502020202020204" pitchFamily="34" charset="0"/>
              </a:rPr>
              <a:t>(843)-</a:t>
            </a:r>
            <a:r>
              <a:rPr lang="en-US" sz="1600" dirty="0" smtClean="0">
                <a:latin typeface="Century Gothic" panose="020B0502020202020204" pitchFamily="34" charset="0"/>
              </a:rPr>
              <a:t>270-6448</a:t>
            </a:r>
          </a:p>
          <a:p>
            <a:pPr algn="r"/>
            <a:r>
              <a:rPr lang="en-US" sz="1600" dirty="0">
                <a:latin typeface="Century Gothic" panose="020B0502020202020204" pitchFamily="34" charset="0"/>
              </a:rPr>
              <a:t>dijohnsonsc@gmail.com</a:t>
            </a:r>
          </a:p>
        </p:txBody>
      </p:sp>
      <p:sp>
        <p:nvSpPr>
          <p:cNvPr id="22" name="Rectangle 21"/>
          <p:cNvSpPr/>
          <p:nvPr/>
        </p:nvSpPr>
        <p:spPr>
          <a:xfrm>
            <a:off x="1202550" y="5915054"/>
            <a:ext cx="3312843" cy="738664"/>
          </a:xfrm>
          <a:prstGeom prst="rect">
            <a:avLst/>
          </a:prstGeom>
        </p:spPr>
        <p:txBody>
          <a:bodyPr wrap="square">
            <a:spAutoFit/>
          </a:bodyPr>
          <a:lstStyle/>
          <a:p>
            <a:r>
              <a:rPr lang="en-US" sz="1400" dirty="0" smtClean="0">
                <a:latin typeface="Century Gothic" panose="020B0502020202020204" pitchFamily="34" charset="0"/>
              </a:rPr>
              <a:t>Keller </a:t>
            </a:r>
            <a:r>
              <a:rPr lang="en-US" sz="1400" dirty="0">
                <a:latin typeface="Century Gothic" panose="020B0502020202020204" pitchFamily="34" charset="0"/>
              </a:rPr>
              <a:t>Williams Realty </a:t>
            </a:r>
            <a:r>
              <a:rPr lang="en-US" sz="1400" dirty="0" smtClean="0">
                <a:latin typeface="Century Gothic" panose="020B0502020202020204" pitchFamily="34" charset="0"/>
              </a:rPr>
              <a:t>Charleston</a:t>
            </a:r>
          </a:p>
          <a:p>
            <a:r>
              <a:rPr lang="en-US" sz="1400" dirty="0">
                <a:latin typeface="Century Gothic" panose="020B0502020202020204" pitchFamily="34" charset="0"/>
              </a:rPr>
              <a:t>496 </a:t>
            </a:r>
            <a:r>
              <a:rPr lang="en-US" sz="1400" dirty="0" err="1">
                <a:latin typeface="Century Gothic" panose="020B0502020202020204" pitchFamily="34" charset="0"/>
              </a:rPr>
              <a:t>Bramson</a:t>
            </a:r>
            <a:r>
              <a:rPr lang="en-US" sz="1400" dirty="0">
                <a:latin typeface="Century Gothic" panose="020B0502020202020204" pitchFamily="34" charset="0"/>
              </a:rPr>
              <a:t> </a:t>
            </a:r>
            <a:r>
              <a:rPr lang="en-US" sz="1400" dirty="0" smtClean="0">
                <a:latin typeface="Century Gothic" panose="020B0502020202020204" pitchFamily="34" charset="0"/>
              </a:rPr>
              <a:t>Ct, </a:t>
            </a:r>
            <a:r>
              <a:rPr lang="en-US" sz="1400" dirty="0" err="1" smtClean="0">
                <a:latin typeface="Century Gothic" panose="020B0502020202020204" pitchFamily="34" charset="0"/>
              </a:rPr>
              <a:t>Ste</a:t>
            </a:r>
            <a:r>
              <a:rPr lang="en-US" sz="1400" dirty="0" smtClean="0">
                <a:latin typeface="Century Gothic" panose="020B0502020202020204" pitchFamily="34" charset="0"/>
              </a:rPr>
              <a:t> 200</a:t>
            </a:r>
          </a:p>
          <a:p>
            <a:r>
              <a:rPr lang="en-US" sz="1400" dirty="0" smtClean="0">
                <a:latin typeface="Century Gothic" panose="020B0502020202020204" pitchFamily="34" charset="0"/>
              </a:rPr>
              <a:t>Mt</a:t>
            </a:r>
            <a:r>
              <a:rPr lang="en-US" sz="1400" dirty="0">
                <a:latin typeface="Century Gothic" panose="020B0502020202020204" pitchFamily="34" charset="0"/>
              </a:rPr>
              <a:t>. Pleasant, SC </a:t>
            </a:r>
            <a:r>
              <a:rPr lang="en-US" sz="1400" dirty="0" smtClean="0">
                <a:latin typeface="Century Gothic" panose="020B0502020202020204" pitchFamily="34" charset="0"/>
              </a:rPr>
              <a:t>29464</a:t>
            </a:r>
            <a:endParaRPr lang="en-US" sz="1400" dirty="0">
              <a:latin typeface="Century Gothic" panose="020B0502020202020204" pitchFamily="34" charset="0"/>
            </a:endParaRPr>
          </a:p>
        </p:txBody>
      </p:sp>
      <p:grpSp>
        <p:nvGrpSpPr>
          <p:cNvPr id="5" name="Group 4"/>
          <p:cNvGrpSpPr/>
          <p:nvPr/>
        </p:nvGrpSpPr>
        <p:grpSpPr>
          <a:xfrm>
            <a:off x="-5282" y="-1"/>
            <a:ext cx="9144000" cy="2964934"/>
            <a:chOff x="0" y="-1"/>
            <a:chExt cx="9144000" cy="2964934"/>
          </a:xfrm>
        </p:grpSpPr>
        <p:pic>
          <p:nvPicPr>
            <p:cNvPr id="6" name="Picture 5"/>
            <p:cNvPicPr>
              <a:picLocks noChangeAspect="1"/>
            </p:cNvPicPr>
            <p:nvPr/>
          </p:nvPicPr>
          <p:blipFill rotWithShape="1">
            <a:blip r:embed="rId11">
              <a:extLst>
                <a:ext uri="{28A0092B-C50C-407E-A947-70E740481C1C}">
                  <a14:useLocalDpi xmlns:a14="http://schemas.microsoft.com/office/drawing/2010/main" val="0"/>
                </a:ext>
              </a:extLst>
            </a:blip>
            <a:srcRect l="2497" t="1273" r="40485" b="2690"/>
            <a:stretch/>
          </p:blipFill>
          <p:spPr>
            <a:xfrm>
              <a:off x="0" y="-1"/>
              <a:ext cx="2409371" cy="2964934"/>
            </a:xfrm>
            <a:prstGeom prst="rect">
              <a:avLst/>
            </a:prstGeom>
          </p:spPr>
        </p:pic>
        <p:pic>
          <p:nvPicPr>
            <p:cNvPr id="23" name="Picture 22"/>
            <p:cNvPicPr>
              <a:picLocks noChangeAspect="1"/>
            </p:cNvPicPr>
            <p:nvPr/>
          </p:nvPicPr>
          <p:blipFill rotWithShape="1">
            <a:blip r:embed="rId12">
              <a:extLst>
                <a:ext uri="{28A0092B-C50C-407E-A947-70E740481C1C}">
                  <a14:useLocalDpi xmlns:a14="http://schemas.microsoft.com/office/drawing/2010/main" val="0"/>
                </a:ext>
              </a:extLst>
            </a:blip>
            <a:srcRect l="17444" t="3651" r="8877" b="2630"/>
            <a:stretch/>
          </p:blipFill>
          <p:spPr>
            <a:xfrm>
              <a:off x="6734629" y="4499"/>
              <a:ext cx="2409371" cy="2960434"/>
            </a:xfrm>
            <a:prstGeom prst="rect">
              <a:avLst/>
            </a:prstGeom>
          </p:spPr>
        </p:pic>
      </p:grpSp>
    </p:spTree>
    <p:extLst>
      <p:ext uri="{BB962C8B-B14F-4D97-AF65-F5344CB8AC3E}">
        <p14:creationId xmlns:p14="http://schemas.microsoft.com/office/powerpoint/2010/main" val="3100386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189</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Model Home Spectacular! ~ Charleston Park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New Construction for $149k ~ Bike to Downtown Summerville</dc:title>
  <dc:creator>CVH360</dc:creator>
  <cp:lastModifiedBy>atp1313@gmail.com</cp:lastModifiedBy>
  <cp:revision>7</cp:revision>
  <dcterms:created xsi:type="dcterms:W3CDTF">2006-08-16T00:00:00Z</dcterms:created>
  <dcterms:modified xsi:type="dcterms:W3CDTF">2014-08-25T19:37:39Z</dcterms:modified>
</cp:coreProperties>
</file>