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dijohnsonsc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16488"/>
            <a:ext cx="4511708" cy="3433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648" y="3717418"/>
            <a:ext cx="4734406" cy="5015344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Georgia" panose="02040502050405020303" pitchFamily="18" charset="0"/>
              </a:rPr>
              <a:t>Have it ALL, location, price, stunning finishes, No Maintenance &amp; No Flood Ins!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Least expensive, newest construction in the area! End unit/ lots of windows. Open floor plan for great entertaining. Beautiful, upgraded kitchen w 42 in cabinets, wall oven &amp; microwave, smooth top range, cast iron sink. Master that is Amazing! MUST SEE Custom master bath w designer dual sinks, faucets, separate shower, garden tub, tile floor.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Lge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Walk in closet. 2 car garage. Upstairs laundry &amp; loft. UPGRADES; laminate floor on entire first floor, wood tread stair case, wainscoting, lighting, molding...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Back Patio has view of wild life area &amp; 2 Fountains. RELAX! Yard work,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ext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washing, pest treatment, roof, exterior insurance, all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inc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in HOA. Aquatic complex being built by town. 8 Mins to airport.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Johnson</a:t>
            </a:r>
          </a:p>
          <a:p>
            <a:pPr algn="ctr"/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/>
              <a:t>843-270-6448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3"/>
              </a:rPr>
              <a:t>dijohnsonsc@gmail.com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Mt Pleasant 29464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363474"/>
            <a:ext cx="7772400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5150 Trump Street</a:t>
            </a:r>
          </a:p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#2005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 Park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 Charleston, SC 29420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18005955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$200,000</a:t>
            </a:r>
            <a:endParaRPr lang="en-US" sz="12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 Beds </a:t>
            </a:r>
            <a:r>
              <a:rPr lang="en-US" sz="18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| 2½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Baths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1,724 Square Feet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5095595"/>
            <a:ext cx="1417320" cy="9726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6408697"/>
            <a:ext cx="1416018" cy="9692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3790140"/>
            <a:ext cx="1417320" cy="9649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8"/>
          <a:stretch/>
        </p:blipFill>
        <p:spPr>
          <a:xfrm>
            <a:off x="6254053" y="3789107"/>
            <a:ext cx="1417320" cy="9649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7718433"/>
            <a:ext cx="1417320" cy="941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87"/>
          <a:stretch/>
        </p:blipFill>
        <p:spPr>
          <a:xfrm>
            <a:off x="6254053" y="5093529"/>
            <a:ext cx="1417320" cy="9726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7717666"/>
            <a:ext cx="1417320" cy="9434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6405598"/>
            <a:ext cx="1417320" cy="9726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2069036" y="3374040"/>
            <a:ext cx="3634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Open House Sun 12-2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210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30</cp:revision>
  <dcterms:created xsi:type="dcterms:W3CDTF">2006-08-16T00:00:00Z</dcterms:created>
  <dcterms:modified xsi:type="dcterms:W3CDTF">2018-04-29T14:13:10Z</dcterms:modified>
</cp:coreProperties>
</file>