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7F"/>
    <a:srgbClr val="B6B5B1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016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eaydevelopment.com/" TargetMode="External"/><Relationship Id="rId5" Type="http://schemas.openxmlformats.org/officeDocument/2006/relationships/hyperlink" Target="mailto:david@seaydevelopment.com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21336"/>
            <a:ext cx="7772400" cy="630936"/>
          </a:xfrm>
          <a:prstGeom prst="rect">
            <a:avLst/>
          </a:prstGeom>
          <a:solidFill>
            <a:srgbClr val="000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8092672"/>
            <a:ext cx="7772400" cy="60728"/>
          </a:xfrm>
          <a:prstGeom prst="rect">
            <a:avLst/>
          </a:prstGeom>
          <a:solidFill>
            <a:srgbClr val="000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603504"/>
          </a:xfrm>
        </p:spPr>
        <p:txBody>
          <a:bodyPr anchor="ctr">
            <a:noAutofit/>
          </a:bodyPr>
          <a:lstStyle/>
          <a:p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ukegan LDO Extended" panose="020C0603020202020204" pitchFamily="34" charset="0"/>
              </a:rPr>
              <a:t>Coleman Boulevard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ukegan LDO Extended" panose="020C0603020202020204" pitchFamily="34" charset="0"/>
              </a:rPr>
              <a:t>Corner Parcel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0" y="785084"/>
            <a:ext cx="3352800" cy="2514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9" y="3393587"/>
            <a:ext cx="7578062" cy="4517506"/>
          </a:xfrm>
          <a:noFill/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00097F"/>
                </a:solidFill>
                <a:latin typeface="Waukegan LDO Extended" panose="020C0603020202020204" pitchFamily="34" charset="0"/>
              </a:rPr>
              <a:t>515 Coleman Boulevard</a:t>
            </a:r>
          </a:p>
          <a:p>
            <a:r>
              <a:rPr lang="en-US" sz="3200" b="1" dirty="0">
                <a:solidFill>
                  <a:srgbClr val="00097F"/>
                </a:solidFill>
                <a:latin typeface="Waukegan LDO Extended" panose="020C0603020202020204" pitchFamily="34" charset="0"/>
              </a:rPr>
              <a:t>Mount Pleasant, SC 29464</a:t>
            </a:r>
          </a:p>
          <a:p>
            <a:endParaRPr lang="en-US" sz="2000" dirty="0">
              <a:solidFill>
                <a:schemeClr val="tx1"/>
              </a:solidFill>
              <a:latin typeface="Eras Light ITC" panose="020B04020305040208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highlight>
                  <a:srgbClr val="00097F"/>
                </a:highlight>
                <a:latin typeface="Waukegan LDO Extended" panose="020C0603020202020204" pitchFamily="34" charset="0"/>
              </a:rPr>
              <a:t>VACANT LAND FOR SALE</a:t>
            </a:r>
          </a:p>
          <a:p>
            <a:endParaRPr lang="en-US" sz="1600" dirty="0">
              <a:solidFill>
                <a:schemeClr val="tx1"/>
              </a:solidFill>
              <a:latin typeface="Eras Light ITC" panose="020B04020305040208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Waukegan LDO" panose="020C0603020202020204" pitchFamily="34" charset="0"/>
              </a:rPr>
              <a:t>100 feet of exposure on the most flexible zoning you can pretty much get in the Town of Mt. Pleasant and on a lighted corner offering a maximum height of 45 feet. Perfect for retail, restaurant, entertainment or commercial use on the ground floor and either commercial or residential/multi-family on the above floors. Ideal opportunity for a local business owner that wants a prominent location or a developer wanting to use the opportunity to yield from 6,000 square feet and up to a maximum building size offering a developer flexibility to cast their vision.</a:t>
            </a:r>
            <a:endParaRPr lang="en-US" sz="1600" i="1" dirty="0">
              <a:solidFill>
                <a:schemeClr val="tx1"/>
              </a:solidFill>
              <a:latin typeface="Waukegan LDO" panose="020C0603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29197"/>
              </p:ext>
            </p:extLst>
          </p:nvPr>
        </p:nvGraphicFramePr>
        <p:xfrm>
          <a:off x="96310" y="8247303"/>
          <a:ext cx="4018490" cy="178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261">
                  <a:extLst>
                    <a:ext uri="{9D8B030D-6E8A-4147-A177-3AD203B41FA5}">
                      <a16:colId xmlns:a16="http://schemas.microsoft.com/office/drawing/2014/main" val="1116633679"/>
                    </a:ext>
                  </a:extLst>
                </a:gridCol>
                <a:gridCol w="2743229">
                  <a:extLst>
                    <a:ext uri="{9D8B030D-6E8A-4147-A177-3AD203B41FA5}">
                      <a16:colId xmlns:a16="http://schemas.microsoft.com/office/drawing/2014/main" val="1560322096"/>
                    </a:ext>
                  </a:extLst>
                </a:gridCol>
              </a:tblGrid>
              <a:tr h="198770">
                <a:tc>
                  <a:txBody>
                    <a:bodyPr/>
                    <a:lstStyle/>
                    <a:p>
                      <a:r>
                        <a:rPr lang="en-US" sz="1000" b="0" dirty="0" err="1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Catylist</a:t>
                      </a:r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 ID: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#29932658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078370"/>
                  </a:ext>
                </a:extLst>
              </a:tr>
              <a:tr h="19877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Gross Land Area: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0.23 Acres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752403"/>
                  </a:ext>
                </a:extLst>
              </a:tr>
              <a:tr h="19877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Sale Price: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$695,000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587458"/>
                  </a:ext>
                </a:extLst>
              </a:tr>
              <a:tr h="19877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Unit Price: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$3,021,739 Per Acre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060921"/>
                  </a:ext>
                </a:extLst>
              </a:tr>
              <a:tr h="19877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Highway Access: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Directly on Coleman Blvd.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646222"/>
                  </a:ext>
                </a:extLst>
              </a:tr>
              <a:tr h="19877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Zoning: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GB - General Business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041145"/>
                  </a:ext>
                </a:extLst>
              </a:tr>
              <a:tr h="19877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Property Visibility: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Excellent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683086"/>
                  </a:ext>
                </a:extLst>
              </a:tr>
              <a:tr h="19877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County: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Charleston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385024"/>
                  </a:ext>
                </a:extLst>
              </a:tr>
              <a:tr h="19877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Tax ID/APN: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97F"/>
                          </a:solidFill>
                          <a:latin typeface="Waukegan LDO" panose="020C0603020202020204" pitchFamily="34" charset="0"/>
                        </a:rPr>
                        <a:t>532-01-00-151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93312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8247302"/>
            <a:ext cx="2340373" cy="117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90" y="8247303"/>
            <a:ext cx="1101750" cy="1176361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114800" y="9372600"/>
            <a:ext cx="3657600" cy="668372"/>
          </a:xfrm>
          <a:prstGeom prst="rect">
            <a:avLst/>
          </a:prstGeom>
          <a:noFill/>
        </p:spPr>
        <p:txBody>
          <a:bodyPr vert="horz" lIns="101882" tIns="50941" rIns="101882" bIns="50941" numCol="2" rtlCol="0" anchor="b">
            <a:normAutofit fontScale="85000" lnSpcReduction="20000"/>
          </a:bodyPr>
          <a:lstStyle>
            <a:lvl1pPr marL="0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824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237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649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7061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473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886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5298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b="1" dirty="0">
                <a:solidFill>
                  <a:schemeClr val="tx1"/>
                </a:solidFill>
                <a:latin typeface="Waukegan LDO" panose="020C0603020202020204" pitchFamily="34" charset="0"/>
              </a:rPr>
              <a:t>David H Seay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</a:rPr>
              <a:t>CCIM, BIC, CCIM, REALTOR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</a:rPr>
              <a:t>(843) 364-6720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  <a:hlinkClick r:id="rId5"/>
              </a:rPr>
              <a:t>david@seaydevelopment.com</a:t>
            </a:r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</a:rPr>
              <a:t>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</a:rPr>
              <a:t>Seay Development, LLC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</a:rPr>
              <a:t>3404-202A </a:t>
            </a:r>
            <a:r>
              <a:rPr lang="en-US" sz="1050" dirty="0" err="1">
                <a:solidFill>
                  <a:schemeClr val="tx1"/>
                </a:solidFill>
                <a:latin typeface="Waukegan LDO" panose="020C0603020202020204" pitchFamily="34" charset="0"/>
              </a:rPr>
              <a:t>Salterbeck</a:t>
            </a:r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</a:rPr>
              <a:t> Street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</a:rPr>
              <a:t>Mt. Pleasant, SC 29466</a:t>
            </a:r>
            <a:b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</a:rPr>
            </a:br>
            <a:r>
              <a:rPr lang="en-US" sz="1050" dirty="0">
                <a:solidFill>
                  <a:schemeClr val="tx1"/>
                </a:solidFill>
                <a:latin typeface="Waukegan LDO" panose="020C0603020202020204" pitchFamily="34" charset="0"/>
                <a:hlinkClick r:id="rId6"/>
              </a:rPr>
              <a:t>www.seaydevelopment.com</a:t>
            </a:r>
            <a:endParaRPr lang="en-US" sz="1050" dirty="0">
              <a:solidFill>
                <a:schemeClr val="tx1"/>
              </a:solidFill>
              <a:latin typeface="Waukegan LDO" panose="020C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10" y="785084"/>
            <a:ext cx="405036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1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192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Eras Light ITC</vt:lpstr>
      <vt:lpstr>Waukegan LDO</vt:lpstr>
      <vt:lpstr>Waukegan LDO Extended</vt:lpstr>
      <vt:lpstr>Office Theme</vt:lpstr>
      <vt:lpstr>Coleman Boulevard Corner Parcel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Turnkey Investment Property 100% Occupied</dc:title>
  <dc:creator>CVH360</dc:creator>
  <cp:lastModifiedBy>A. Thomas Price</cp:lastModifiedBy>
  <cp:revision>31</cp:revision>
  <dcterms:created xsi:type="dcterms:W3CDTF">2006-08-16T00:00:00Z</dcterms:created>
  <dcterms:modified xsi:type="dcterms:W3CDTF">2017-01-06T16:06:13Z</dcterms:modified>
</cp:coreProperties>
</file>