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Sunday </a:t>
            </a:r>
            <a:r>
              <a:rPr lang="en-US" sz="3200" i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from 11a-3p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 –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Move-in Ready in Cane Bay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No need to wait for new construction with this wonderful move-in ready one-story home with open floor plan that is wonderful for entertaining friends and family! Features include: Formal dining room**Kitchen with upgraded cabinets, granite counters, s/s appliances, island, pantry and ample counter and cabinet space**Hardwood floors throughout main living area**Sunroom with lovely pond views and leads out to large patio**Privately nestled master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suite with dual vanities, shower and separate soaking tub**Two additional bedrooms with guest bath situated separately from Master. Cane Bay is a wonderful Master Planned Community with wonderful amenities, three schools, shopping and dining within a golf cart ride distance. Enjoy miles of walking trails, community pavilion, resort-style pool as well as playground. Schedule your showing today!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7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449622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862"/>
            <a:ext cx="1371600" cy="9131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7964661"/>
            <a:ext cx="1371600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5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515 Stafford Springs Court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Cane Bay Plantation | Summerville, SC 29486 | MLS# 18019011 | $239,775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82233"/>
            <a:ext cx="3656391" cy="24325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80400"/>
            <a:ext cx="3652792" cy="24351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70588"/>
            <a:ext cx="1371600" cy="9006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Sunday from 11a-3p Just Listed – Move-in Ready in Cane Bay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28</cp:revision>
  <dcterms:created xsi:type="dcterms:W3CDTF">2006-08-16T00:00:00Z</dcterms:created>
  <dcterms:modified xsi:type="dcterms:W3CDTF">2018-07-11T10:24:32Z</dcterms:modified>
</cp:coreProperties>
</file>