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4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066800"/>
            <a:ext cx="3550644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1143000"/>
            <a:ext cx="3886201" cy="2514600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516 Arlington Drive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A7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The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Savannah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15000957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59,750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20709"/>
            <a:ext cx="7772400" cy="2813258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LOCATION! LOCATION! LOCATION! </a:t>
            </a:r>
            <a:endParaRPr lang="en-US" sz="1600" b="1" dirty="0" smtClean="0">
              <a:solidFill>
                <a:schemeClr val="bg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condo is located in The Savannah in West Ashley. So convenient to everything! Hwy 526, The Citadel Mall, restaurants, shopping, and more are just minutes away, and just a ten minute drive to downtown Charleston! Why rent when you can buy a super affordable home like this? This is a one bedroom that has a living room / dining room area, kitchen with white cabinets and plenty of cabinet space, and a large bedroom with ample closet space. Another bonus is it is located on the second floor which means no noise from above like you might have on a first floor unit. It has a nice floorplan with the kitchen open to the </a:t>
            </a:r>
            <a:r>
              <a:rPr lang="en-US" sz="1400" dirty="0" err="1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lr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400" dirty="0" err="1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area. This is really a great price for West Ashley! </a:t>
            </a:r>
            <a:endParaRPr lang="en-US" sz="1400" dirty="0" smtClean="0">
              <a:solidFill>
                <a:schemeClr val="bg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 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KJ Property Management, </a:t>
            </a:r>
            <a:r>
              <a:rPr lang="en-US" sz="1400" dirty="0" smtClean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Kathleen 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Green, 843-763-0943 for </a:t>
            </a:r>
            <a:r>
              <a:rPr lang="en-US" sz="1400" dirty="0" smtClean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HOA info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471" y="9129916"/>
            <a:ext cx="644381" cy="840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8505" y="9156931"/>
            <a:ext cx="786468" cy="78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39403" y="9073112"/>
            <a:ext cx="30935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Bill Smith</a:t>
            </a:r>
            <a:endParaRPr 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843-442-5906 </a:t>
            </a:r>
            <a:r>
              <a:rPr lang="en-US" sz="1200" dirty="0" smtClean="0">
                <a:solidFill>
                  <a:schemeClr val="bg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bsmith@carolinaone.com</a:t>
            </a:r>
            <a:b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2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</a:t>
            </a:r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. carolinaone.com</a:t>
            </a:r>
            <a:endParaRPr lang="en-US" sz="1200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" y="-76200"/>
            <a:ext cx="7772399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OWN YOUR OWN WEST ASHLEY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HOME</a:t>
            </a:r>
          </a:p>
          <a:p>
            <a:pPr algn="ctr"/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…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FOR </a:t>
            </a:r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UNDER 60K!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6" b="21815"/>
          <a:stretch/>
        </p:blipFill>
        <p:spPr>
          <a:xfrm>
            <a:off x="4763217" y="7994857"/>
            <a:ext cx="1289304" cy="96513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879" y="7994857"/>
            <a:ext cx="1284903" cy="965131"/>
          </a:xfrm>
          <a:prstGeom prst="rect">
            <a:avLst/>
          </a:prstGeom>
          <a:ln>
            <a:solidFill>
              <a:schemeClr val="bg1"/>
            </a:solidFill>
          </a:ln>
        </p:spPr>
      </p:pic>
      <p:grpSp>
        <p:nvGrpSpPr>
          <p:cNvPr id="7" name="Group 6"/>
          <p:cNvGrpSpPr/>
          <p:nvPr/>
        </p:nvGrpSpPr>
        <p:grpSpPr>
          <a:xfrm>
            <a:off x="198210" y="3894689"/>
            <a:ext cx="7375980" cy="965131"/>
            <a:chOff x="198210" y="3810000"/>
            <a:chExt cx="7375980" cy="96513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1548" y="3810000"/>
              <a:ext cx="1284903" cy="9651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89287" y="3810000"/>
              <a:ext cx="1284903" cy="9651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210" y="3810000"/>
              <a:ext cx="1284903" cy="96513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180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516 Arlington Drive A7  The Savannah Charleston  MLS# 15000957 $59,750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atp1313@gmail.com</cp:lastModifiedBy>
  <cp:revision>15</cp:revision>
  <dcterms:created xsi:type="dcterms:W3CDTF">2006-08-16T00:00:00Z</dcterms:created>
  <dcterms:modified xsi:type="dcterms:W3CDTF">2015-01-26T19:34:18Z</dcterms:modified>
</cp:coreProperties>
</file>