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39" d="100"/>
          <a:sy n="39" d="100"/>
        </p:scale>
        <p:origin x="2886" y="10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7/25/2018</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g"/><Relationship Id="rId3" Type="http://schemas.openxmlformats.org/officeDocument/2006/relationships/hyperlink" Target="mailto:paige@mattoneillteam.com" TargetMode="External"/><Relationship Id="rId7"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mailto:ben@mattoneillteam.com" TargetMode="External"/><Relationship Id="rId5" Type="http://schemas.openxmlformats.org/officeDocument/2006/relationships/image" Target="../media/image3.jpg"/><Relationship Id="rId10" Type="http://schemas.openxmlformats.org/officeDocument/2006/relationships/image" Target="../media/image7.jpg"/><Relationship Id="rId4" Type="http://schemas.openxmlformats.org/officeDocument/2006/relationships/image" Target="../media/image2.jpg"/><Relationship Id="rId9"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1"/>
            <a:ext cx="7772400" cy="5225144"/>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386943"/>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516 Chimney Bluff Drive</a:t>
            </a:r>
            <a:br>
              <a:rPr lang="en-US" sz="2400" dirty="0">
                <a:solidFill>
                  <a:schemeClr val="bg2">
                    <a:lumMod val="50000"/>
                  </a:schemeClr>
                </a:solidFill>
                <a:latin typeface="Palatino Linotype" panose="02040502050505030304" pitchFamily="18" charset="0"/>
              </a:rPr>
            </a:br>
            <a:r>
              <a:rPr lang="en-US" sz="1800" dirty="0">
                <a:solidFill>
                  <a:schemeClr val="bg2">
                    <a:lumMod val="50000"/>
                  </a:schemeClr>
                </a:solidFill>
                <a:latin typeface="Palatino Linotype" panose="02040502050505030304" pitchFamily="18" charset="0"/>
              </a:rPr>
              <a:t>Mount Pleasant, SC 29464 ~ MLS# 18013362 ~ $1,050,000</a:t>
            </a:r>
          </a:p>
        </p:txBody>
      </p:sp>
      <p:sp>
        <p:nvSpPr>
          <p:cNvPr id="5" name="Rectangle 4"/>
          <p:cNvSpPr/>
          <p:nvPr/>
        </p:nvSpPr>
        <p:spPr>
          <a:xfrm>
            <a:off x="0" y="-533400"/>
            <a:ext cx="7772400" cy="477054"/>
          </a:xfrm>
          <a:prstGeom prst="rect">
            <a:avLst/>
          </a:prstGeom>
        </p:spPr>
        <p:txBody>
          <a:bodyPr wrap="square">
            <a:spAutoFit/>
          </a:bodyPr>
          <a:lstStyle/>
          <a:p>
            <a:pPr algn="ctr"/>
            <a:r>
              <a:rPr lang="en-US" sz="25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Great Downtown Investment Opportunity</a:t>
            </a:r>
            <a:endParaRPr lang="en-US" sz="25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7" name="Right Brace 6"/>
          <p:cNvSpPr/>
          <p:nvPr/>
        </p:nvSpPr>
        <p:spPr>
          <a:xfrm rot="16200000">
            <a:off x="10906627" y="1771445"/>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300458" y="12211110"/>
            <a:ext cx="3014241" cy="5904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Paige Rhodes     843-830-3281</a:t>
            </a:r>
            <a:br>
              <a:rPr lang="en-US" sz="1600" dirty="0">
                <a:solidFill>
                  <a:schemeClr val="tx1"/>
                </a:solidFill>
                <a:latin typeface="Palatino Linotype" panose="02040502050505030304" pitchFamily="18" charset="0"/>
              </a:rPr>
            </a:br>
            <a:r>
              <a:rPr lang="en-US" sz="1600" dirty="0">
                <a:solidFill>
                  <a:schemeClr val="tx1"/>
                </a:solidFill>
                <a:latin typeface="Palatino Linotype" panose="02040502050505030304" pitchFamily="18" charset="0"/>
                <a:hlinkClick r:id="rId3"/>
              </a:rPr>
              <a:t>paige@mattoneillteam.com</a:t>
            </a:r>
            <a:endParaRPr lang="en-US" sz="1600" dirty="0">
              <a:solidFill>
                <a:schemeClr val="tx1"/>
              </a:solidFill>
              <a:latin typeface="Palatino Linotype" panose="02040502050505030304" pitchFamily="18" charset="0"/>
            </a:endParaRPr>
          </a:p>
        </p:txBody>
      </p:sp>
      <p:sp>
        <p:nvSpPr>
          <p:cNvPr id="2" name="Rectangle 1"/>
          <p:cNvSpPr/>
          <p:nvPr/>
        </p:nvSpPr>
        <p:spPr>
          <a:xfrm>
            <a:off x="0" y="71735"/>
            <a:ext cx="7772400" cy="523220"/>
          </a:xfrm>
          <a:prstGeom prst="rect">
            <a:avLst/>
          </a:prstGeom>
        </p:spPr>
        <p:txBody>
          <a:bodyPr wrap="square">
            <a:spAutoFit/>
          </a:bodyPr>
          <a:lstStyle/>
          <a:p>
            <a:pPr algn="ctr"/>
            <a:r>
              <a:rPr lang="en-US" sz="2800" b="1" i="1" dirty="0">
                <a:ln>
                  <a:solidFill>
                    <a:schemeClr val="bg2">
                      <a:lumMod val="50000"/>
                    </a:schemeClr>
                  </a:solidFill>
                </a:ln>
                <a:solidFill>
                  <a:sysClr val="windowText" lastClr="000000"/>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Price Reduced in Hobcaw Creek Plantation!</a:t>
            </a:r>
            <a:endParaRPr lang="en-US" sz="2800" b="1" i="1" dirty="0">
              <a:ln>
                <a:solidFill>
                  <a:schemeClr val="bg2">
                    <a:lumMod val="50000"/>
                  </a:schemeClr>
                </a:solidFill>
              </a:ln>
              <a:solidFill>
                <a:sysClr val="windowText" lastClr="000000"/>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8" name="Rectangle 7"/>
          <p:cNvSpPr/>
          <p:nvPr/>
        </p:nvSpPr>
        <p:spPr>
          <a:xfrm>
            <a:off x="0" y="6906503"/>
            <a:ext cx="7772400" cy="3539430"/>
          </a:xfrm>
          <a:prstGeom prst="rect">
            <a:avLst/>
          </a:prstGeom>
        </p:spPr>
        <p:txBody>
          <a:bodyPr wrap="square" numCol="1" anchor="ctr">
            <a:spAutoFit/>
          </a:bodyPr>
          <a:lstStyle/>
          <a:p>
            <a:pPr algn="ctr"/>
            <a:r>
              <a:rPr lang="en-US" sz="1400" dirty="0">
                <a:solidFill>
                  <a:schemeClr val="bg2">
                    <a:lumMod val="25000"/>
                  </a:schemeClr>
                </a:solidFill>
                <a:latin typeface="Palatino Linotype" panose="02040502050505030304" pitchFamily="18" charset="0"/>
                <a:cs typeface="Times New Roman" panose="02020603050405020304" pitchFamily="18" charset="0"/>
              </a:rPr>
              <a:t>This is the PERFECT home for entertaining -- you must see it to believe all of the great features! This 2-story, 6 bedroom, custom brick home is located in Hobcaw Creek Plantation, one of Mt. Pleasant's most sought after neighborhoods. This home features "his and hers" home offices and the owner's retreat on the main level. With the </a:t>
            </a:r>
            <a:r>
              <a:rPr lang="en-US" sz="1400" dirty="0" err="1">
                <a:solidFill>
                  <a:schemeClr val="bg2">
                    <a:lumMod val="25000"/>
                  </a:schemeClr>
                </a:solidFill>
                <a:latin typeface="Palatino Linotype" panose="02040502050505030304" pitchFamily="18" charset="0"/>
                <a:cs typeface="Times New Roman" panose="02020603050405020304" pitchFamily="18" charset="0"/>
              </a:rPr>
              <a:t>french</a:t>
            </a:r>
            <a:r>
              <a:rPr lang="en-US" sz="1400" dirty="0">
                <a:solidFill>
                  <a:schemeClr val="bg2">
                    <a:lumMod val="25000"/>
                  </a:schemeClr>
                </a:solidFill>
                <a:latin typeface="Palatino Linotype" panose="02040502050505030304" pitchFamily="18" charset="0"/>
                <a:cs typeface="Times New Roman" panose="02020603050405020304" pitchFamily="18" charset="0"/>
              </a:rPr>
              <a:t> doors open in the living room and dining room, outdoor living flows smoothly into the open concept floor plan making it easy for friends &amp; family to mingle. The large kitchen features custom cabinets, high end appliances and a walk-in pantry. The kitchen island seats six and houses wine storage, a wine fridge and ice maker. The fully integrated Subzero fridge/freezer combo is the jewel of the kitchen, built to look like a mirrored armoire.</a:t>
            </a:r>
          </a:p>
          <a:p>
            <a:pPr algn="ctr"/>
            <a:r>
              <a:rPr lang="en-US" sz="1400" dirty="0">
                <a:solidFill>
                  <a:schemeClr val="bg2">
                    <a:lumMod val="25000"/>
                  </a:schemeClr>
                </a:solidFill>
                <a:latin typeface="Palatino Linotype" panose="02040502050505030304" pitchFamily="18" charset="0"/>
                <a:cs typeface="Times New Roman" panose="02020603050405020304" pitchFamily="18" charset="0"/>
              </a:rPr>
              <a:t>Upstairs are 3 large bedrooms - 2 beds share a "Jack &amp; Jill" bath and one bed has an </a:t>
            </a:r>
            <a:r>
              <a:rPr lang="en-US" sz="1400" dirty="0" err="1">
                <a:solidFill>
                  <a:schemeClr val="bg2">
                    <a:lumMod val="25000"/>
                  </a:schemeClr>
                </a:solidFill>
                <a:latin typeface="Palatino Linotype" panose="02040502050505030304" pitchFamily="18" charset="0"/>
                <a:cs typeface="Times New Roman" panose="02020603050405020304" pitchFamily="18" charset="0"/>
              </a:rPr>
              <a:t>ensuite</a:t>
            </a:r>
            <a:r>
              <a:rPr lang="en-US" sz="1400" dirty="0">
                <a:solidFill>
                  <a:schemeClr val="bg2">
                    <a:lumMod val="25000"/>
                  </a:schemeClr>
                </a:solidFill>
                <a:latin typeface="Palatino Linotype" panose="02040502050505030304" pitchFamily="18" charset="0"/>
                <a:cs typeface="Times New Roman" panose="02020603050405020304" pitchFamily="18" charset="0"/>
              </a:rPr>
              <a:t> bath. The game room/FROG has it's own wet bar and plenty of room for games, toys &amp; endless hours of fun! Attached FROG also has a full bath, walk in closet, and a separate room that could be used as a bedroom. Entire house, including back and front porches, is wired for speakers. Loads of storage! This home was built with extreme attention to detail and only the finest qualities. All windows and doors have impact resistant glass. </a:t>
            </a:r>
            <a:r>
              <a:rPr lang="en-US" sz="1400">
                <a:solidFill>
                  <a:schemeClr val="bg2">
                    <a:lumMod val="25000"/>
                  </a:schemeClr>
                </a:solidFill>
                <a:latin typeface="Palatino Linotype" panose="02040502050505030304" pitchFamily="18" charset="0"/>
                <a:cs typeface="Times New Roman" panose="02020603050405020304" pitchFamily="18" charset="0"/>
              </a:rPr>
              <a:t>Fully landscaped yard with irrigation system and fence in the back yard.</a:t>
            </a:r>
            <a:endParaRPr lang="en-US" sz="1400" i="1" u="sng" dirty="0">
              <a:solidFill>
                <a:schemeClr val="bg2">
                  <a:lumMod val="25000"/>
                </a:schemeClr>
              </a:solidFill>
              <a:latin typeface="Palatino Linotype" panose="02040502050505030304" pitchFamily="18" charset="0"/>
              <a:cs typeface="Times New Roman" panose="02020603050405020304" pitchFamily="18" charset="0"/>
            </a:endParaRPr>
          </a:p>
        </p:txBody>
      </p: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5181600"/>
            <a:ext cx="2514600" cy="1676400"/>
          </a:xfrm>
          <a:prstGeom prst="rect">
            <a:avLst/>
          </a:prstGeom>
        </p:spPr>
      </p:pic>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614568" y="5181600"/>
            <a:ext cx="2514600" cy="1676400"/>
          </a:xfrm>
          <a:prstGeom prst="rect">
            <a:avLst/>
          </a:prstGeom>
        </p:spPr>
      </p:pic>
      <p:sp>
        <p:nvSpPr>
          <p:cNvPr id="6" name="Rectangle 5"/>
          <p:cNvSpPr/>
          <p:nvPr/>
        </p:nvSpPr>
        <p:spPr>
          <a:xfrm>
            <a:off x="8001000" y="9814143"/>
            <a:ext cx="3886200" cy="338554"/>
          </a:xfrm>
          <a:prstGeom prst="rect">
            <a:avLst/>
          </a:prstGeom>
        </p:spPr>
        <p:txBody>
          <a:bodyPr>
            <a:spAutoFit/>
          </a:bodyPr>
          <a:lstStyle/>
          <a:p>
            <a:pPr algn="ctr"/>
            <a:r>
              <a:rPr lang="en-US" sz="1600" b="1" i="1" dirty="0">
                <a:latin typeface="Palatino Linotype" panose="02040502050505030304" pitchFamily="18" charset="0"/>
              </a:rPr>
              <a:t>Book your viewing today!</a:t>
            </a:r>
          </a:p>
        </p:txBody>
      </p:sp>
      <p:sp>
        <p:nvSpPr>
          <p:cNvPr id="11" name="Rectangle 10"/>
          <p:cNvSpPr/>
          <p:nvPr/>
        </p:nvSpPr>
        <p:spPr>
          <a:xfrm>
            <a:off x="4457700" y="12216825"/>
            <a:ext cx="3014241" cy="584775"/>
          </a:xfrm>
          <a:prstGeom prst="rect">
            <a:avLst/>
          </a:prstGeom>
        </p:spPr>
        <p:txBody>
          <a:bodyPr wrap="square">
            <a:spAutoFit/>
          </a:bodyPr>
          <a:lstStyle/>
          <a:p>
            <a:pPr algn="ctr"/>
            <a:r>
              <a:rPr lang="en-US" sz="1600" dirty="0">
                <a:latin typeface="Palatino Linotype" panose="02040502050505030304" pitchFamily="18" charset="0"/>
              </a:rPr>
              <a:t>Ben Laaper     843-642-3546</a:t>
            </a:r>
          </a:p>
          <a:p>
            <a:pPr algn="ctr"/>
            <a:r>
              <a:rPr lang="en-US" sz="1600" dirty="0">
                <a:latin typeface="Palatino Linotype" panose="02040502050505030304" pitchFamily="18" charset="0"/>
                <a:hlinkClick r:id="rId6"/>
              </a:rPr>
              <a:t>ben@mattoneillteam.com</a:t>
            </a:r>
            <a:r>
              <a:rPr lang="en-US" sz="1600" dirty="0">
                <a:latin typeface="Palatino Linotype" panose="02040502050505030304" pitchFamily="18" charset="0"/>
              </a:rPr>
              <a:t> </a:t>
            </a:r>
            <a:endParaRPr lang="en-US" sz="1600" u="sng" dirty="0">
              <a:latin typeface="Palatino Linotype" panose="02040502050505030304" pitchFamily="18" charset="0"/>
            </a:endParaRPr>
          </a:p>
        </p:txBody>
      </p:sp>
      <p:pic>
        <p:nvPicPr>
          <p:cNvPr id="17" name="Picture 16">
            <a:extLst>
              <a:ext uri="{FF2B5EF4-FFF2-40B4-BE49-F238E27FC236}">
                <a16:creationId xmlns:a16="http://schemas.microsoft.com/office/drawing/2014/main" id="{89E810DD-DC90-40B8-84A9-A498C0C4B479}"/>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257800" y="5181600"/>
            <a:ext cx="2514600" cy="1676400"/>
          </a:xfrm>
          <a:prstGeom prst="rect">
            <a:avLst/>
          </a:prstGeom>
        </p:spPr>
      </p:pic>
      <p:pic>
        <p:nvPicPr>
          <p:cNvPr id="19" name="Picture 18">
            <a:extLst>
              <a:ext uri="{FF2B5EF4-FFF2-40B4-BE49-F238E27FC236}">
                <a16:creationId xmlns:a16="http://schemas.microsoft.com/office/drawing/2014/main" id="{5BD691C0-4436-431A-8904-93921F2411D5}"/>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0" y="10494437"/>
            <a:ext cx="2514600" cy="1676400"/>
          </a:xfrm>
          <a:prstGeom prst="rect">
            <a:avLst/>
          </a:prstGeom>
        </p:spPr>
      </p:pic>
      <p:pic>
        <p:nvPicPr>
          <p:cNvPr id="21" name="Picture 20">
            <a:extLst>
              <a:ext uri="{FF2B5EF4-FFF2-40B4-BE49-F238E27FC236}">
                <a16:creationId xmlns:a16="http://schemas.microsoft.com/office/drawing/2014/main" id="{E3D738C8-99E8-422A-8248-46A8AE81D005}"/>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628900" y="10494436"/>
            <a:ext cx="2514600" cy="1672163"/>
          </a:xfrm>
          <a:prstGeom prst="rect">
            <a:avLst/>
          </a:prstGeom>
        </p:spPr>
      </p:pic>
      <p:pic>
        <p:nvPicPr>
          <p:cNvPr id="22" name="Picture 21">
            <a:extLst>
              <a:ext uri="{FF2B5EF4-FFF2-40B4-BE49-F238E27FC236}">
                <a16:creationId xmlns:a16="http://schemas.microsoft.com/office/drawing/2014/main" id="{5BC590A2-49C0-4875-AD0F-06258AE47D62}"/>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272673" y="10494437"/>
            <a:ext cx="2514600" cy="1672162"/>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329</TotalTime>
  <Words>311</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52</cp:revision>
  <dcterms:created xsi:type="dcterms:W3CDTF">2006-08-16T00:00:00Z</dcterms:created>
  <dcterms:modified xsi:type="dcterms:W3CDTF">2018-07-25T11:40:47Z</dcterms:modified>
</cp:coreProperties>
</file>