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536" y="54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chip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0827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98059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516 Mountain Laurel Circle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Brickhope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Plantation ~ Goose Creek, SC 29445 ~ MLS# 18013441 ~ $329,900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32546"/>
            <a:ext cx="7772400" cy="477054"/>
          </a:xfrm>
          <a:prstGeom prst="rect">
            <a:avLst/>
          </a:prstGeom>
          <a:effectLst>
            <a:outerShdw blurRad="50800" dist="38100" dir="720000" algn="ctr" rotWithShape="0">
              <a:schemeClr val="bg1">
                <a:lumMod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500" b="1" i="1" dirty="0">
                <a:ln w="3175">
                  <a:noFill/>
                </a:ln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LUXURY HOME! BARGAIN PRICE!</a:t>
            </a: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Chip Walsh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chip@mattoneillteam.com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843-822-4663 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553231" y="304800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8801" y="5343976"/>
            <a:ext cx="4114800" cy="6894195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Beautiful </a:t>
            </a:r>
            <a:r>
              <a:rPr lang="en-US" sz="17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Brickhope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Plantation in Goose Creek proudly presents this amazing floor plan that backs to wetlands. </a:t>
            </a:r>
          </a:p>
          <a:p>
            <a:pPr algn="ctr"/>
            <a:endParaRPr lang="en-US" sz="17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open floor plan boasts a two story foyer, a breakfast bar in the kitchen, tile backsplash, wainscoting and a tray ceiling in the dining room, French doors in the office and a sun-drenched sun room off of the kitchen which is a custom finish not found in other models. </a:t>
            </a:r>
          </a:p>
          <a:p>
            <a:pPr algn="ctr"/>
            <a:endParaRPr lang="en-US" sz="17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first floor master features a walk-in closet, a dual vanity and tile, walk-in shower in the </a:t>
            </a:r>
            <a:r>
              <a:rPr lang="en-US" sz="17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bath. </a:t>
            </a:r>
          </a:p>
          <a:p>
            <a:pPr algn="ctr"/>
            <a:endParaRPr lang="en-US" sz="17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Let the party begin in the FROG with its wet bar and get ready to rack the balls for endless pool games in the 2nd bonus room. </a:t>
            </a:r>
          </a:p>
          <a:p>
            <a:pPr algn="ctr"/>
            <a:endParaRPr lang="en-US" sz="17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patio overlooks the private, fenced-in backyard and the covered front porch is perfect for your rocking chairs. </a:t>
            </a:r>
          </a:p>
          <a:p>
            <a:pPr algn="ctr"/>
            <a:endParaRPr lang="en-US" sz="17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7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Come by today!</a:t>
            </a: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7" y="5377180"/>
            <a:ext cx="1824228" cy="121615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14" y="9612376"/>
            <a:ext cx="1806492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744" y="8200644"/>
            <a:ext cx="1824228" cy="1216152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744" y="9612376"/>
            <a:ext cx="1824228" cy="121615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7" y="8200644"/>
            <a:ext cx="1824228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5412" y="11024108"/>
            <a:ext cx="1798891" cy="1216152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278" y="5377180"/>
            <a:ext cx="1819160" cy="1216152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" y="11024108"/>
            <a:ext cx="1816627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7" y="6788912"/>
            <a:ext cx="1824228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480" y="6793686"/>
            <a:ext cx="1788756" cy="121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167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49</cp:revision>
  <dcterms:created xsi:type="dcterms:W3CDTF">2006-08-16T00:00:00Z</dcterms:created>
  <dcterms:modified xsi:type="dcterms:W3CDTF">2018-06-19T19:33:37Z</dcterms:modified>
</cp:coreProperties>
</file>