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943"/>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312" y="-59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0665-452D-46FC-BEE8-6A293455FD83}"/>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1C12C73-09BB-4003-911F-DA7296850F4D}"/>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68C3925-2318-4510-9A9A-3AE23D21AE46}"/>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a:extLst>
              <a:ext uri="{FF2B5EF4-FFF2-40B4-BE49-F238E27FC236}">
                <a16:creationId xmlns:a16="http://schemas.microsoft.com/office/drawing/2014/main" id="{EA730025-6D38-4410-A6AD-3BF148150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DB7B4-07FE-42A0-A747-8B7146E738F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49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EC43-1F65-4A74-AC5F-28B4AF3EC2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E141BA-2F16-4CAB-9F0F-34B0E13E64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D822F-8238-4556-90B1-C429F9D3E44E}"/>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a:extLst>
              <a:ext uri="{FF2B5EF4-FFF2-40B4-BE49-F238E27FC236}">
                <a16:creationId xmlns:a16="http://schemas.microsoft.com/office/drawing/2014/main" id="{2508EED0-31EC-41FA-A7D8-E4F42C6B2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67BF8-923D-4454-81B6-6B9ABE1EF84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8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B814B-7C1E-4110-AB71-E9B8E1F0084A}"/>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4B1BD-E896-40E3-9466-B4E261F28A64}"/>
              </a:ext>
            </a:extLst>
          </p:cNvPr>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D6DAB-425A-42B7-A821-CC8EBEEB9DF7}"/>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a:extLst>
              <a:ext uri="{FF2B5EF4-FFF2-40B4-BE49-F238E27FC236}">
                <a16:creationId xmlns:a16="http://schemas.microsoft.com/office/drawing/2014/main" id="{66DDC571-FEB9-4A27-8876-BD78B67ED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024BE-D3FF-4B76-96C9-42319634340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026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7752-EF47-4A78-B41C-F4C007E11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E03CE0-04B9-4B70-9D1A-515AD2790A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18845-4B89-4905-8FDD-173165A2559E}"/>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a:extLst>
              <a:ext uri="{FF2B5EF4-FFF2-40B4-BE49-F238E27FC236}">
                <a16:creationId xmlns:a16="http://schemas.microsoft.com/office/drawing/2014/main" id="{AE55ED02-9350-4125-A671-D6EB3F262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A94BB-75E7-4C8C-A90D-9B1EB320925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1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546D-EBAC-43C9-931A-A69C68AEC3FA}"/>
              </a:ext>
            </a:extLst>
          </p:cNvPr>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3BD677CA-D87B-44E2-825C-3C89B486C2EB}"/>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4C6A45-8365-4EF4-899D-FC79056BAA43}"/>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a:extLst>
              <a:ext uri="{FF2B5EF4-FFF2-40B4-BE49-F238E27FC236}">
                <a16:creationId xmlns:a16="http://schemas.microsoft.com/office/drawing/2014/main" id="{886EF0DE-8911-44C7-8DD8-1EFF621B3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D0313-81DA-4311-ACA7-26AA5C9E257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16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B566-BF2A-42DF-B6DA-96E6D0817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07782-EDA9-42B7-86FD-BA16D5799B37}"/>
              </a:ext>
            </a:extLst>
          </p:cNvPr>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29A51E-1480-4297-ADD5-72923D08DEE8}"/>
              </a:ext>
            </a:extLst>
          </p:cNvPr>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0A04A-3012-4FD7-BF68-99C4E72589E0}"/>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a:extLst>
              <a:ext uri="{FF2B5EF4-FFF2-40B4-BE49-F238E27FC236}">
                <a16:creationId xmlns:a16="http://schemas.microsoft.com/office/drawing/2014/main" id="{1B8F63EC-9475-4B60-A23A-11C797AE9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C679C-B99A-4E3F-9E8B-2E8F59B7349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05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1A40-DF78-447E-85E1-198065DD9D7C}"/>
              </a:ext>
            </a:extLst>
          </p:cNvPr>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0D7A92-360F-4C30-AAF0-66B7D472FCC5}"/>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BE1AFF6E-40B2-4F9F-87FC-99214094312A}"/>
              </a:ext>
            </a:extLst>
          </p:cNvPr>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C4624-D175-49B7-99B1-FF861BD95626}"/>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92A1F232-76C3-4EF7-B75E-E5C03B2657CF}"/>
              </a:ext>
            </a:extLst>
          </p:cNvPr>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744C0-34F2-4F73-A26D-F538133C1724}"/>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8" name="Footer Placeholder 7">
            <a:extLst>
              <a:ext uri="{FF2B5EF4-FFF2-40B4-BE49-F238E27FC236}">
                <a16:creationId xmlns:a16="http://schemas.microsoft.com/office/drawing/2014/main" id="{6F7C34E7-ED5D-4FBE-9BEF-E1C4032B4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CA85B-D79F-47DD-B7B5-4CC0682B1DA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8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799A-C0C2-4CEA-AF2B-C43F81A66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2F2E9-C3AE-4410-AD22-5C1AF01422D4}"/>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4" name="Footer Placeholder 3">
            <a:extLst>
              <a:ext uri="{FF2B5EF4-FFF2-40B4-BE49-F238E27FC236}">
                <a16:creationId xmlns:a16="http://schemas.microsoft.com/office/drawing/2014/main" id="{0DCDD383-7D09-4CEA-AAAD-7923DAF9CC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CBA206-719C-41EF-AE2A-768C693B2AA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27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A25FC-9E3C-4C17-9A49-B3974FBEF589}"/>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3" name="Footer Placeholder 2">
            <a:extLst>
              <a:ext uri="{FF2B5EF4-FFF2-40B4-BE49-F238E27FC236}">
                <a16:creationId xmlns:a16="http://schemas.microsoft.com/office/drawing/2014/main" id="{C7A36E66-5232-4CCF-9B34-6FED886CE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892804-23DB-4E26-9DB5-7405F84D3D9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21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2AC2-973A-4340-AF22-81699716D6F9}"/>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E33381D4-E419-4884-A602-C04DEB554F30}"/>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51E74A-ACDD-4C1C-B3CC-F6C225B57F6E}"/>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E69F02EF-5A96-4D5F-BCE4-F2869F5FC57B}"/>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a:extLst>
              <a:ext uri="{FF2B5EF4-FFF2-40B4-BE49-F238E27FC236}">
                <a16:creationId xmlns:a16="http://schemas.microsoft.com/office/drawing/2014/main" id="{414E36D1-A6D1-4433-BBB8-69273C269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4E257-0740-4249-927B-79306BDEB30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042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A427-E54E-4DFD-9FA3-5880334AAAB1}"/>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86442A02-A92C-4F1B-BD94-66581E402B53}"/>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6629728C-A9B3-447D-B77C-33D365537D11}"/>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FE35015E-FF40-4051-B2C0-06D0B9FCDD74}"/>
              </a:ext>
            </a:extLst>
          </p:cNvPr>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a:extLst>
              <a:ext uri="{FF2B5EF4-FFF2-40B4-BE49-F238E27FC236}">
                <a16:creationId xmlns:a16="http://schemas.microsoft.com/office/drawing/2014/main" id="{E7CC717A-4ACE-43E9-834F-D5CCCCB16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5020D-3E8D-4AC1-A0C7-AAC69531373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587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4C0DC-3720-461A-A178-20A4ABC79B3E}"/>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81EBAC-70DF-4F01-9D64-BDE59657FBE9}"/>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102AF-A298-49C0-BE85-1E96AF2FA9E2}"/>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D8BD707-D9CF-40AE-B4C6-C98DA3205C09}" type="datetimeFigureOut">
              <a:rPr lang="en-US" smtClean="0"/>
              <a:pPr/>
              <a:t>11/7/2018</a:t>
            </a:fld>
            <a:endParaRPr lang="en-US"/>
          </a:p>
        </p:txBody>
      </p:sp>
      <p:sp>
        <p:nvSpPr>
          <p:cNvPr id="5" name="Footer Placeholder 4">
            <a:extLst>
              <a:ext uri="{FF2B5EF4-FFF2-40B4-BE49-F238E27FC236}">
                <a16:creationId xmlns:a16="http://schemas.microsoft.com/office/drawing/2014/main" id="{3FB3EC37-EBBA-44EC-B115-3BEFEA4E6262}"/>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0C27FA-7EA7-48CD-81BC-98D8FE8D541D}"/>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844442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466"/>
          <a:stretch/>
        </p:blipFill>
        <p:spPr>
          <a:xfrm>
            <a:off x="1700441" y="109190"/>
            <a:ext cx="5062477" cy="324669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690990" y="109190"/>
            <a:ext cx="5071928" cy="356721"/>
          </a:xfrm>
        </p:spPr>
        <p:txBody>
          <a:bodyPr>
            <a:noAutofit/>
          </a:bodyPr>
          <a:lstStyle/>
          <a:p>
            <a:pPr algn="l"/>
            <a:r>
              <a:rPr lang="en-US" sz="2400" i="1" dirty="0">
                <a:solidFill>
                  <a:srgbClr val="042943"/>
                </a:solidFill>
                <a:effectLst>
                  <a:outerShdw blurRad="50800" dist="38100" dir="5400000" algn="t" rotWithShape="0">
                    <a:prstClr val="black">
                      <a:alpha val="40000"/>
                    </a:prstClr>
                  </a:outerShdw>
                </a:effectLst>
                <a:latin typeface="Trebuchet MS" panose="020B0603020202020204" pitchFamily="34" charset="0"/>
              </a:rPr>
              <a:t>Just Listed in Del Webb</a:t>
            </a:r>
          </a:p>
        </p:txBody>
      </p:sp>
      <p:sp>
        <p:nvSpPr>
          <p:cNvPr id="3" name="Subtitle 2"/>
          <p:cNvSpPr>
            <a:spLocks noGrp="1"/>
          </p:cNvSpPr>
          <p:nvPr>
            <p:ph type="subTitle" idx="1"/>
          </p:nvPr>
        </p:nvSpPr>
        <p:spPr>
          <a:xfrm>
            <a:off x="1685453" y="4800648"/>
            <a:ext cx="5077465" cy="3215951"/>
          </a:xfrm>
        </p:spPr>
        <p:txBody>
          <a:bodyPr numCol="1" anchor="ctr">
            <a:noAutofit/>
          </a:bodyPr>
          <a:lstStyle/>
          <a:p>
            <a:r>
              <a:rPr lang="en-US" sz="1000" cap="none" dirty="0">
                <a:solidFill>
                  <a:srgbClr val="042943"/>
                </a:solidFill>
                <a:latin typeface="Trebuchet MS" panose="020B0603020202020204" pitchFamily="34" charset="0"/>
              </a:rPr>
              <a:t>Enjoy living in Charleston's premier Active Adult community, Del Webb at Cane Bay. Inside the Gray </a:t>
            </a:r>
            <a:r>
              <a:rPr lang="en-US" sz="1000" cap="none" dirty="0" err="1">
                <a:solidFill>
                  <a:srgbClr val="042943"/>
                </a:solidFill>
                <a:latin typeface="Trebuchet MS" panose="020B0603020202020204" pitchFamily="34" charset="0"/>
              </a:rPr>
              <a:t>Myst</a:t>
            </a:r>
            <a:r>
              <a:rPr lang="en-US" sz="1000" cap="none" dirty="0">
                <a:solidFill>
                  <a:srgbClr val="042943"/>
                </a:solidFill>
                <a:latin typeface="Trebuchet MS" panose="020B0603020202020204" pitchFamily="34" charset="0"/>
              </a:rPr>
              <a:t> </a:t>
            </a:r>
            <a:r>
              <a:rPr lang="en-US" sz="1000" cap="none" dirty="0" err="1">
                <a:solidFill>
                  <a:srgbClr val="042943"/>
                </a:solidFill>
                <a:latin typeface="Trebuchet MS" panose="020B0603020202020204" pitchFamily="34" charset="0"/>
              </a:rPr>
              <a:t>floorpan</a:t>
            </a:r>
            <a:r>
              <a:rPr lang="en-US" sz="1000" cap="none" dirty="0">
                <a:solidFill>
                  <a:srgbClr val="042943"/>
                </a:solidFill>
                <a:latin typeface="Trebuchet MS" panose="020B0603020202020204" pitchFamily="34" charset="0"/>
              </a:rPr>
              <a:t> you will find an open-concept living design with 2 bedrooms, 2 baths, office, eat-in kitchen, dining and great room combo, sunroom and attic storage! As you enter the home, you will notice an upgraded glass front door bringing in natural light and new vinyl </a:t>
            </a:r>
            <a:r>
              <a:rPr lang="en-US" sz="1000" cap="none" dirty="0" err="1">
                <a:solidFill>
                  <a:srgbClr val="042943"/>
                </a:solidFill>
                <a:latin typeface="Trebuchet MS" panose="020B0603020202020204" pitchFamily="34" charset="0"/>
              </a:rPr>
              <a:t>lifeproof</a:t>
            </a:r>
            <a:r>
              <a:rPr lang="en-US" sz="1000" cap="none" dirty="0">
                <a:solidFill>
                  <a:srgbClr val="042943"/>
                </a:solidFill>
                <a:latin typeface="Trebuchet MS" panose="020B0603020202020204" pitchFamily="34" charset="0"/>
              </a:rPr>
              <a:t> flooring. Just around the corner is your kitchen, featuring tile flooring, granite counter tops, upgraded black appliances (gas hook-up for range installed), upgraded Birch cabinets with Lazy Susan, built-in desk with upper cabinets, and eat in kitchen with bay window. The entry from the garage is just off the kitchen area for easy access.</a:t>
            </a:r>
          </a:p>
          <a:p>
            <a:r>
              <a:rPr lang="en-US" sz="1000" cap="none" dirty="0">
                <a:solidFill>
                  <a:srgbClr val="042943"/>
                </a:solidFill>
                <a:latin typeface="Trebuchet MS" panose="020B0603020202020204" pitchFamily="34" charset="0"/>
              </a:rPr>
              <a:t>A four season sunroom with additional patio and gas grill hook-up overlooks a lagoon and protected wooded area. The master bedroom is situated at the back of the home and offers additional views of the lagoon and woods. The master bathroom features a double sink vanity, granite countertops, tile flooring, walk-in tiled shower with glass shower door and large walk-in closet. Your secondary bedroom, bath and office are located towards the front of the house down a separate hallway from the master bedroom. Also down the hallway, you will find an oversized storage and linen closet. Additional upgrades include tray ceiling in the master bedroom, ceiling fans, refrigerator, and hardwired for a security system.</a:t>
            </a:r>
          </a:p>
          <a:p>
            <a:r>
              <a:rPr lang="en-US" sz="1000" cap="none" dirty="0">
                <a:solidFill>
                  <a:srgbClr val="042943"/>
                </a:solidFill>
                <a:latin typeface="Trebuchet MS" panose="020B0603020202020204" pitchFamily="34" charset="0"/>
              </a:rPr>
              <a:t>A $1400 Lender Credit is available and will be applied towards the buyer's closing costs and pre-</a:t>
            </a:r>
            <a:r>
              <a:rPr lang="en-US" sz="1000" cap="none" dirty="0" err="1">
                <a:solidFill>
                  <a:srgbClr val="042943"/>
                </a:solidFill>
                <a:latin typeface="Trebuchet MS" panose="020B0603020202020204" pitchFamily="34" charset="0"/>
              </a:rPr>
              <a:t>paids</a:t>
            </a:r>
            <a:r>
              <a:rPr lang="en-US" sz="1000" cap="none" dirty="0">
                <a:solidFill>
                  <a:srgbClr val="042943"/>
                </a:solidFill>
                <a:latin typeface="Trebuchet MS" panose="020B0603020202020204" pitchFamily="34" charset="0"/>
              </a:rPr>
              <a:t> if the buyer chooses to use the seller's preferred lender. This credit is in addition to any negotiated seller concessions.</a:t>
            </a:r>
          </a:p>
        </p:txBody>
      </p:sp>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4898" y="2445920"/>
            <a:ext cx="1369695" cy="909963"/>
          </a:xfrm>
          <a:prstGeom prst="rect">
            <a:avLst/>
          </a:prstGeom>
          <a:effectLst>
            <a:outerShdw blurRad="50800" dist="38100" dir="2700000" algn="tl" rotWithShape="0">
              <a:prstClr val="black">
                <a:alpha val="40000"/>
              </a:prstClr>
            </a:outerShdw>
          </a:effectLst>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94898" y="3617531"/>
            <a:ext cx="1369695" cy="909963"/>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1685454" y="3515700"/>
            <a:ext cx="5077464" cy="11251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rgbClr val="042943"/>
                </a:solidFill>
                <a:latin typeface="Trebuchet MS" panose="020B0603020202020204" pitchFamily="34" charset="0"/>
              </a:rPr>
              <a:t>516 Sea Foam Street </a:t>
            </a:r>
          </a:p>
          <a:p>
            <a:r>
              <a:rPr lang="en-US" sz="2000" dirty="0">
                <a:solidFill>
                  <a:srgbClr val="042943"/>
                </a:solidFill>
                <a:latin typeface="Trebuchet MS" panose="020B0603020202020204" pitchFamily="34" charset="0"/>
              </a:rPr>
              <a:t>Cane Bay Plantation · Summerville</a:t>
            </a:r>
          </a:p>
          <a:p>
            <a:r>
              <a:rPr lang="en-US" sz="2000" dirty="0">
                <a:solidFill>
                  <a:srgbClr val="042943"/>
                </a:solidFill>
                <a:latin typeface="Trebuchet MS" panose="020B0603020202020204" pitchFamily="34" charset="0"/>
              </a:rPr>
              <a:t>MLS# 18029844 · $265,000</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4898" y="8306603"/>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86492" y="8172450"/>
            <a:ext cx="4485017" cy="954107"/>
          </a:xfrm>
          <a:prstGeom prst="rect">
            <a:avLst/>
          </a:prstGeom>
        </p:spPr>
        <p:txBody>
          <a:bodyPr wrap="square">
            <a:spAutoFit/>
          </a:bodyPr>
          <a:lstStyle/>
          <a:p>
            <a:pPr algn="ctr"/>
            <a:r>
              <a:rPr lang="en-US" sz="1400" b="1" dirty="0">
                <a:solidFill>
                  <a:schemeClr val="bg1"/>
                </a:solidFill>
                <a:latin typeface="Trebuchet MS" panose="020B0603020202020204" pitchFamily="34" charset="0"/>
              </a:rPr>
              <a:t>Bryan Smith </a:t>
            </a:r>
          </a:p>
          <a:p>
            <a:pPr algn="ctr"/>
            <a:r>
              <a:rPr lang="en-US" sz="1400" dirty="0">
                <a:solidFill>
                  <a:schemeClr val="bg1"/>
                </a:solidFill>
                <a:latin typeface="Trebuchet MS" panose="020B0603020202020204" pitchFamily="34" charset="0"/>
              </a:rPr>
              <a:t>(843) 530-0688 · bryan.smith@carolinaone.com</a:t>
            </a:r>
          </a:p>
          <a:p>
            <a:pPr algn="ctr"/>
            <a:r>
              <a:rPr lang="en-US" sz="1400" dirty="0">
                <a:solidFill>
                  <a:schemeClr val="bg1"/>
                </a:solidFill>
                <a:latin typeface="Trebuchet MS" panose="020B0603020202020204" pitchFamily="34" charset="0"/>
              </a:rPr>
              <a:t>www.charlestonhomeagent.com</a:t>
            </a:r>
          </a:p>
          <a:p>
            <a:pPr algn="ctr"/>
            <a:endParaRPr lang="en-US" sz="700" dirty="0">
              <a:solidFill>
                <a:schemeClr val="bg1"/>
              </a:solidFill>
              <a:latin typeface="Trebuchet MS" panose="020B0603020202020204" pitchFamily="34" charset="0"/>
            </a:endParaRPr>
          </a:p>
          <a:p>
            <a:pPr algn="ctr"/>
            <a:r>
              <a:rPr lang="en-US" sz="700" dirty="0">
                <a:solidFill>
                  <a:schemeClr val="bg1"/>
                </a:solidFill>
                <a:latin typeface="Trebuchet MS" panose="020B0603020202020204" pitchFamily="34" charset="0"/>
              </a:rPr>
              <a:t>Carolina One Real Estate | 628 Long Point Rd. | Mt Pleasant, SC 29464-3032</a:t>
            </a:r>
            <a:endParaRPr lang="en-US" sz="1200" dirty="0">
              <a:solidFill>
                <a:schemeClr val="bg1"/>
              </a:solidFill>
              <a:latin typeface="Trebuchet MS" panose="020B0603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7303" y="8306603"/>
            <a:ext cx="675409" cy="685800"/>
          </a:xfrm>
          <a:prstGeom prst="rect">
            <a:avLst/>
          </a:prstGeom>
        </p:spPr>
      </p:pic>
      <p:pic>
        <p:nvPicPr>
          <p:cNvPr id="18" name="Picture 17"/>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94898" y="4789142"/>
            <a:ext cx="1369695" cy="909963"/>
          </a:xfrm>
          <a:prstGeom prst="rect">
            <a:avLst/>
          </a:prstGeom>
          <a:effectLst>
            <a:outerShdw blurRad="50800" dist="38100" dir="2700000" algn="tl" rotWithShape="0">
              <a:prstClr val="black">
                <a:alpha val="40000"/>
              </a:prstClr>
            </a:outerShdw>
          </a:effectLst>
        </p:spPr>
      </p:pic>
      <p:pic>
        <p:nvPicPr>
          <p:cNvPr id="20" name="Picture 1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4898" y="5960753"/>
            <a:ext cx="1369695" cy="909963"/>
          </a:xfrm>
          <a:prstGeom prst="rect">
            <a:avLst/>
          </a:prstGeom>
          <a:effectLst>
            <a:outerShdw blurRad="50800" dist="38100" dir="2700000" algn="tl"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4898" y="102698"/>
            <a:ext cx="1369695" cy="909963"/>
          </a:xfrm>
          <a:prstGeom prst="rect">
            <a:avLst/>
          </a:prstGeom>
          <a:effectLst>
            <a:outerShdw blurRad="50800" dist="38100" dir="2700000" algn="tl" rotWithShape="0">
              <a:prstClr val="black">
                <a:alpha val="40000"/>
              </a:prstClr>
            </a:outerShdw>
          </a:effectLst>
        </p:spPr>
      </p:pic>
      <p:pic>
        <p:nvPicPr>
          <p:cNvPr id="22" name="Picture 21"/>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94898" y="7132364"/>
            <a:ext cx="1369695" cy="909963"/>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54465C4-8D58-4C69-86BC-CFD838A513BD}"/>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94898" y="1274309"/>
            <a:ext cx="1369695" cy="909963"/>
          </a:xfrm>
          <a:prstGeom prst="rect">
            <a:avLst/>
          </a:prstGeom>
          <a:effectLst>
            <a:outerShdw blurRad="50800" dist="38100" dir="2700000" algn="tl" rotWithShape="0">
              <a:prstClr val="black">
                <a:alpha val="40000"/>
              </a:prstClr>
            </a:outerShdw>
          </a:effectLst>
        </p:spPr>
      </p:pic>
      <p:sp>
        <p:nvSpPr>
          <p:cNvPr id="24" name="Title 1">
            <a:extLst>
              <a:ext uri="{FF2B5EF4-FFF2-40B4-BE49-F238E27FC236}">
                <a16:creationId xmlns:a16="http://schemas.microsoft.com/office/drawing/2014/main" id="{C70D579D-8197-45B9-BB9A-E0707446BDD9}"/>
              </a:ext>
            </a:extLst>
          </p:cNvPr>
          <p:cNvSpPr txBox="1">
            <a:spLocks/>
          </p:cNvSpPr>
          <p:nvPr/>
        </p:nvSpPr>
        <p:spPr>
          <a:xfrm>
            <a:off x="6752712" y="2575133"/>
            <a:ext cx="5071927" cy="685800"/>
          </a:xfrm>
          <a:prstGeom prst="rect">
            <a:avLst/>
          </a:prstGeom>
        </p:spPr>
        <p:txBody>
          <a:bodyPr vert="horz" lIns="91440" tIns="45720" rIns="91440" bIns="45720" rtlCol="0" anchor="b">
            <a:noAutofit/>
          </a:bodyPr>
          <a:lstStyle>
            <a:lvl1pPr algn="l" defTabSz="3429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i="1" dirty="0">
                <a:solidFill>
                  <a:srgbClr val="FFFF00"/>
                </a:solidFill>
                <a:effectLst>
                  <a:outerShdw blurRad="50800" dist="38100" dir="5400000" algn="t" rotWithShape="0">
                    <a:prstClr val="black">
                      <a:alpha val="40000"/>
                    </a:prstClr>
                  </a:outerShdw>
                  <a:reflection blurRad="6350" stA="60000" endA="900" endPos="60000" dist="60007" dir="5400000" sy="-100000" algn="bl" rotWithShape="0"/>
                </a:effectLst>
                <a:latin typeface="Trebuchet MS" panose="020B0603020202020204" pitchFamily="34" charset="0"/>
              </a:rPr>
              <a:t>JUST REDUCED!</a:t>
            </a:r>
          </a:p>
        </p:txBody>
      </p:sp>
    </p:spTree>
    <p:extLst>
      <p:ext uri="{BB962C8B-B14F-4D97-AF65-F5344CB8AC3E}">
        <p14:creationId xmlns:p14="http://schemas.microsoft.com/office/powerpoint/2010/main" val="16191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1027</TotalTime>
  <Words>362</Words>
  <Application>Microsoft Office PowerPoint</Application>
  <PresentationFormat>On-screen Show (4:3)</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Trebuchet MS</vt:lpstr>
      <vt:lpstr>Office Theme</vt:lpstr>
      <vt:lpstr>Just Listed in Del Webb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38</cp:revision>
  <dcterms:created xsi:type="dcterms:W3CDTF">2006-08-16T00:00:00Z</dcterms:created>
  <dcterms:modified xsi:type="dcterms:W3CDTF">2018-11-07T18:21:10Z</dcterms:modified>
</cp:coreProperties>
</file>